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HTKQSQ+MS-UIGothic"/>
      <p:regular r:id="rId15"/>
    </p:embeddedFont>
    <p:embeddedFont>
      <p:font typeface="AVGRMG+IKDVKO+Arial-BoldMT"/>
      <p:regular r:id="rId16"/>
    </p:embeddedFont>
    <p:embeddedFont>
      <p:font typeface="QROMSN+CVHVFP+MicrosoftYaHei-Bold"/>
      <p:regular r:id="rId17"/>
    </p:embeddedFont>
    <p:embeddedFont>
      <p:font typeface="CLUBTM+ENSLF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64FD8-3C28-450B-8A2F-6A343A6B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C3A72-5744-4460-9692-87752EDC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9726B-6FB2-46AA-8A3D-E6C96C7B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BDD7C-E626-4C38-AAB9-BB582A0F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083E5-B58A-4065-959D-1603AC6F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436AD-81FD-4D3E-980F-C991FE41A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C377F9-ABE7-4230-B631-04E633932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AC6E6-EC94-4FBC-952B-124A54615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89724-8681-4433-B539-A5DFD49AF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DFFE3-A9FE-465E-9166-13766A8A9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0EC33-3FB6-4A12-898D-107F1F1FC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3072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2295028"/>
            <a:ext cx="34575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HTKQSQ+MS-UIGothic"/>
                <a:cs typeface="HTKQSQ+MS-UIGothic"/>
              </a:rPr>
              <a:t>赶海一件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AVGRMG+IKDVKO+Arial-BoldMT"/>
                <a:cs typeface="AVGRMG+IKDVKO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23079" y="3762097"/>
            <a:ext cx="2571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HTKQSQ+MS-UIGothic"/>
                <a:cs typeface="HTKQSQ+MS-UIGothic"/>
              </a:rPr>
              <a:t>赶海基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HTKQSQ+MS-UIGothic"/>
                <a:cs typeface="HTKQSQ+MS-UIGothic"/>
              </a:rPr>
              <a:t>赶海的起源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赶海源于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渔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民的日常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生活，是一种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鱼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方式。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赶海起源于中国沿海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地区，如今在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洲和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欧洲的沿海地区也十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分流行。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随着旅游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赶海逐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一种受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迎的休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HTKQSQ+MS-UIGothic"/>
                <a:cs typeface="HTKQSQ+MS-UIGothic"/>
              </a:rPr>
              <a:t>赶海的意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赶海可以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们亲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近大自然，体</a:t>
            </a:r>
          </a:p>
          <a:p>
            <a:pPr marL="6667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赶海，人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可以了解海洋生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物和海洋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境，增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进对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海洋的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赶海是一种有益健康的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外活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，</a:t>
            </a:r>
          </a:p>
          <a:p>
            <a:pPr marL="2857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身体、增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HTKQSQ+MS-UIGothic"/>
                <a:cs typeface="HTKQS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HTKQSQ+MS-UIGothic"/>
                <a:cs typeface="HTKQSQ+MS-UIGothic"/>
              </a:rPr>
              <a:t>赶海的技巧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合适的赶海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和地点，根据潮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律和海洋生物的活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动习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性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使用合适的工具，如手套、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铁钩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、网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兜等，以便更好地捕捉和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察海洋生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4316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注意安全，不要在危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的地方赶海，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避免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生意外事故。同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也要注意保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海洋生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境，不要乱扔垃圾或破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坏生物栖息地。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以上内容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供参考，具体内容可以根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据您的需求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整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52290" y="2434046"/>
            <a:ext cx="4086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5061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AVGRMG+IKDVKO+Arial-BoldMT"/>
                <a:cs typeface="AVGRMG+IKDVKO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HTKQSQ+MS-UIGothic"/>
                <a:cs typeface="HTKQSQ+MS-UIGothic"/>
              </a:rPr>
              <a:t>赶海生物种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贝类</a:t>
            </a:r>
            <a:r>
              <a:rPr sz="3000">
                <a:solidFill>
                  <a:srgbClr val="689E5F"/>
                </a:solidFill>
                <a:latin typeface="HTKQSQ+MS-UIGothic"/>
                <a:cs typeface="HTKQSQ+MS-UIGothic"/>
              </a:rPr>
              <a:t>生物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HTKQSQ+MS-UIGothic"/>
                <a:cs typeface="HTKQSQ+MS-UIGothic"/>
              </a:rPr>
              <a:t>螺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是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贝类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生物中的一大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，它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壳呈螺旋状，常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的螺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有田螺、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螺等。在赶海活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中，螺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是比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常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的生物之一。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HTKQSQ+MS-UIGothic"/>
                <a:cs typeface="HTKQSQ+MS-UIGothic"/>
              </a:rPr>
              <a:t>蛤蜊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蛤蜊是一种双壳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类软</a:t>
            </a: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物，它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壳呈左右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称，常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的蛤蜊有花蛤、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文蛤等。在赶海活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中，蛤蜊也是比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HTKQSQ+MS-UIGothic"/>
                <a:cs typeface="HTKQSQ+MS-UIGothic"/>
              </a:rPr>
              <a:t>的生物之一。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HTKQSQ+MS-UIGothic"/>
                <a:cs typeface="HTKQSQ+MS-UIGothic"/>
              </a:rPr>
              <a:t>甲壳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89E5F"/>
                </a:solidFill>
                <a:latin typeface="HTKQSQ+MS-UIGothic"/>
                <a:cs typeface="HTKQSQ+MS-UIGothic"/>
              </a:rPr>
              <a:t>生物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89E5F"/>
                </a:solidFill>
                <a:latin typeface="HTKQSQ+MS-UIGothic"/>
                <a:cs typeface="HTKQSQ+MS-UIGothic"/>
              </a:rPr>
              <a:t>螃蟹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螃蟹是甲壳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类动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物中的一种，它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的身体被硬壳所覆盖，常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的螃蟹有梭子蟹、大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闸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蟹等。在赶海活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中，螃蟹是比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受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迎的生物之一。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89E5F"/>
                </a:solidFill>
                <a:latin typeface="SimSun"/>
                <a:cs typeface="SimSun"/>
              </a:rPr>
              <a:t>虾类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虾类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也是甲壳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类动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物中的一种，它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的身体呈流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型，常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虾类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有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对虾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、基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围虾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等。在赶海活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中，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虾类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也是比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常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282828"/>
                </a:solidFill>
                <a:latin typeface="HTKQSQ+MS-UIGothic"/>
                <a:cs typeface="HTKQSQ+MS-UIGothic"/>
              </a:rPr>
              <a:t>的生物之一。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鱼类</a:t>
            </a:r>
            <a:r>
              <a:rPr sz="3000">
                <a:solidFill>
                  <a:srgbClr val="689E5F"/>
                </a:solidFill>
                <a:latin typeface="HTKQSQ+MS-UIGothic"/>
                <a:cs typeface="HTKQSQ+MS-UIGothic"/>
              </a:rPr>
              <a:t>生物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鱼类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鱼类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是水生脊椎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物中的一大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，它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的身体呈流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型，常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鱼类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鲤鱼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鲫鱼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等。在赶海活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中，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鱼类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是比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的生物之一。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鲨鱼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鲨鱼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是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鱼类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中的一种，它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的身体呈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纺锤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形，常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鲨鱼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有白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鲨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、虎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鲨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等。在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赶海活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中，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鲨鱼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是比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危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但也是比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82828"/>
                </a:solidFill>
                <a:latin typeface="HTKQSQ+MS-UIGothic"/>
                <a:cs typeface="HTKQSQ+MS-UIGothic"/>
              </a:rPr>
              <a:t>吸引人的生物之一。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https://d.book118.com/588113072017006047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HTKQSQ+MS-UIGothic</vt:lpstr>
      <vt:lpstr>AVGRMG+IKDVKO+Arial-BoldMT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2024-09-28T07:42:30.120</cp:lastPrinted>
  <dcterms:created xsi:type="dcterms:W3CDTF">2024-09-27T23:42:30Z</dcterms:created>
  <dcterms:modified xsi:type="dcterms:W3CDTF">2024-09-27T23:42:31Z</dcterms:modified>
</cp:coreProperties>
</file>