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6B4AA-9C26-4EC4-A152-835A652AB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A4FC6-71D5-43B5-9946-2C24E3CB3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27481-7FB7-4D39-B299-C6833C1DE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EF6A1-19EE-4237-9D7D-9D7EB1B9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48B33-D1AE-4335-98A0-791DA6225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6D628-A7D8-4043-BAB6-F7DD3A3A3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FE9B04-FCDA-4270-A3A9-81A455CCB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FEFC1-CBD0-4160-AD69-16AFC6CB3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AFBDA-749F-43A8-9C2D-6CA3F7836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13054-4D69-4DEC-8A60-F440F5F1A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C8435-E515-43F2-8960-49ECE9BF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313503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隐患排查治理活动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隐患等级与分类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隐患治理流程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隐患治理案例分享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通过隐患排查治理活动，发现并解决生产过程中的安全隐患，降低事故发生的风险，提高企业的安全管理水平。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及时排查和治理安全隐患，可以有效地保护员工的生命安全，减少因事故造成的人员伤亡。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积极开展隐患排查治理活动，展现企业对员工生命安全和公共安全的重视，提升企业的社会形象。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隐患治理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隐患等级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排查周期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根据隐患的潜在危险程度和可能造成后果的严重性，将隐患分为重大隐患、较大隐患和一般隐患三个等级。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指对排查出的安全隐患进行整改、消除的过程，包括制定整改措施、落实整改责任人、监督整改完成情况等。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指对企业生产过程中的各类安全隐患进行全面、系统的排查，包括设备设施、作业环境、安全管理等方面。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指企业按照规定的时间间隔进行隐患排查，如季度排查、年度排查等。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建立排查标准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是指按照固定的时间间隔对企业的各类设施、设备、作业场所等进行检查，以发现潜在的安全隐患。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根据企业实际情况，制定排查计划，明确排查范围、时间、人员和工具等。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根据行业标准和法律法规，建立排查标准，确保排查工作的科学性和规范性。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对排查结果进行详细记录，对发现的安全隐患及时报告并采取相应措施。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1" r="157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8" r="112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344" r="123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专项排查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是指针对某一特定领域或某一特定时期进行的专门的安全隐患排查。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根据企业实际情况和历史数据，确定排查的重点领域和关键环节。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针对排查重点，制定专项排查方案，明确排查内容、方法、时间和人员等。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对专项排查发现的安全隐患，加强整改和监督，确保整改措施的有效落实。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专项排查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确定排查重点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制定专项方案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加强整改与监督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员工自查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是指企业员工在日常工作中自行开展的安全隐患排查。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加强员工安全教育培训，提高员工对安全隐患的认识和自我排查能力。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建立自查制度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制定员工自查制度，明确自查范围、频率和程序等。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鼓励员工在日常工作中积极开展自查，发现问题及时报告和处理。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员工自查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是指邀请专业机构或专家对企业进行全面的安全隐患诊断和评估。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专家诊断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根据企业规模和行业特点，选择具有相关经验和资质的专家或机构。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选择合适的专家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专家对企业进行全面的安全隐患诊断和评估，提出整改意见和建议。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开展全面诊断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企业根据专家意见和建议，制定整改措施并落实到位，确保消除安全隐患。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落实整改措施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隐患等级与分类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89" r="2638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影响较小，风险较低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轻微隐患通常对生产、经营、生活等影响较小，风险较低，如设备轻微磨损、轻微的消防设施故障等。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对于轻微隐患，一般采取立即修复或限期整改的方式进行处理，确保其不会对生产、经营、生活造成影响。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定期巡检、专项检查等方式进行排查，及时发现并处理轻微隐患。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排查方式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轻微隐患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处理方式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排查方式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一般隐患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一般隐患对生产、经营、生活等有一定影响，风险中等，如设备故障、消防设施失效等。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对于一般隐患，需要制定整改计划，限期进行整改，并加强监控和防范措施，确保其不会演变为重大隐患。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定期巡检、专项检查等方式进行排查，及时发现并处理一般隐患。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影响中等，风险中等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https://d.book118.com/588113135031006027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2024-09-04T22:04:25.803</cp:lastPrinted>
  <dcterms:created xsi:type="dcterms:W3CDTF">2024-09-04T14:04:25Z</dcterms:created>
  <dcterms:modified xsi:type="dcterms:W3CDTF">2024-09-04T14:04:28Z</dcterms:modified>
</cp:coreProperties>
</file>