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D47012-5AEB-48FB-A5DB-586CBFDE6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562C06-E21F-4E8A-A39C-D5DD385DEF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3DA36C-AD6B-401E-BF36-2642A80E0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A6687D-9356-4D9A-BCCF-497A512BCC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5869F6-D661-44F3-B859-6E36D6029C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6FBAD7-4E96-461D-BE6A-1F590DD24A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B7908A-CD19-4B36-B32F-5D7DFCC86F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98FDF7-A2F0-4C05-B2E2-6E978EDDBA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788B78-61AE-4235-955D-411D65BDD1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165E60-5F8C-4CBC-96C0-4717212AE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E2D910-C389-4247-B791-01E85F202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1313707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ICU护理安全隐患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ICU护理安全隐患概述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ICU护理人员安全意识现状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ICU护理安全制度与规范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医疗设备缺乏定期维护和保养，导致设备故障或性能下降。</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设备更新不及时，老旧设备可能存在安全隐患。</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设备维护与保养不到位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ICU环境清洁和消毒工作不规范，可能导致交叉感染和院内感染。</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探视制度不合理，增加患者与外界的接触机会，影响疾病康复。</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环境清洁与消毒不规范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安全管理制度不健全或执行不力，导致护理操作不规范、安全隐患较多。</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904" b="2904"/>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安全管理制度不完善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ICU护理安全隐患概述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病人转运过程中的安全隐患</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在ICU中，病人经常需要进行转运，如CT、MRI等检查，这个过程中可能出现病人意外掉落、导管滑脱、呼吸机管道脱落等安全问题。</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ICU病人通常留置多种导管，如呼吸机管道、中心静脉导管、尿管等，如果导管固定不牢固或未及时发现并处理导管相关问题，可能引发导管相关并发症。</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ICU病人使用的药物种类多、剂量复杂，如果药物使用不当或给药时间不准确，可能导致药物不良反应或药物中毒。</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由于ICU病人的免疫力低下，且经常使用多种抗生素和侵入性操作，使得ICU成为院内感染的高发区域。</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导管管理不当</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药物使用不当</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院内感染</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常见安全隐患类型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81" r="2578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ICU护理需要高度的专业知识和技能，如果护理人员技能不足或经验不够，可能导致操作失误或判断错误。</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护理人员技能不足</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由于ICU护理工作量大、工作压力大，如果护理人员配备不足，可能导致工作疲劳、疏忽等问题。</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护理人员配备不足</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医院管理不善可能导致设备维护不到位、制度执行不严格等问题，从而引发安全隐患。</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医院管理问题</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患者病情复杂、变化快，且可能存在意识障碍、躁动等情况，使得护理工作难度加大。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患者自身因素</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安全隐患产生的原因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安全隐患的危害</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影响病人康复</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安全隐患可能导致病人病情恶化、并发症增多、住院时间延长等，影响病人的康复进程。</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影响医护形象和信任度</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医护人员在病人及家属心中的形象和信任度可能会因为安全隐患而受损，导致病人及家属对医护人员失去信任感。</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影响医院声誉和经济效益</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安全隐患可能引发医疗纠纷和投诉，影响医院的声誉和经济效益。</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危及医护人员安全</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安全隐患可能对医护人员的身体健康和生命安全造成威胁，如针刺伤、气溶胶感染等。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ICU护理人员安全意识现状</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采用问卷调查和访谈的方式，对ICU护理人员的安全意识进行调查。</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调查方法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大部分护理人员对安全意识有一定的认识，但实际操作中存在疏忽和不足。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调查结果</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125" b="12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调查结果显示，护理人员安全意识薄弱的原因主要包括缺乏培训、经验不足、工作量大、沟通不畅等。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原因分析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安全意识调查分析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培训不足</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经验不足</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工作量大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沟通不畅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安全意识薄弱的原因</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464" r="1646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715" r="16715"/>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部分护理人员未接受过系统的安全意识培训，对安全操作规程和规范不够了解。</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新入职或经验较少的护理人员在实际操作中容易犯错，缺乏应对紧急情况的能力。</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ICU护理工作量大，护理人员面临长时间高强度的工作压力，容易产生疲劳和疏忽。</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护理人员之间的沟通不够顺畅，可能导致信息传递错误或遗漏，影响护理安全。</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833" r="208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加强培训</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完善制度</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强化监督</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促进沟通</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提高安全意识的措施</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定期开展安全意识培训和技能操作训练，提高护理人员的安全意识和操作技能。</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75">
                <a:solidFill>
                  <a:schemeClr val="dk1">
                    <a:alpha val="100000"/>
                  </a:schemeClr>
                </a:solidFill>
                <a:latin typeface="Microsoft Yahei"/>
                <a:ea typeface="Microsoft Yahei"/>
                <a:cs typeface="Microsoft Yahei"/>
              </a:rPr>
              <a:t>加强护理安全管理的监督力度，定期对护理工作进行检查和评估，及时发现和纠正安全隐患。</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建立健全的护理安全管理制度和操作规程，明确各级护理人员的职责和工作流程。</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200">
                <a:solidFill>
                  <a:schemeClr val="dk1">
                    <a:alpha val="100000"/>
                  </a:schemeClr>
                </a:solidFill>
                <a:latin typeface="Microsoft Yahei"/>
                <a:ea typeface="Microsoft Yahei"/>
                <a:cs typeface="Microsoft Yahei"/>
              </a:rPr>
              <a:t>加强护理人员之间的沟通与协作，建立有效的信息传递机制，确保信息准确无误地传递给相关人员。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ICU护理安全制度与规范</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https://d.book118.com/588113137076006044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2024-09-24T19:02:26.732</cp:lastPrinted>
  <dcterms:created xsi:type="dcterms:W3CDTF">2024-09-24T11:02:26Z</dcterms:created>
  <dcterms:modified xsi:type="dcterms:W3CDTF">2024-09-24T11:02:28Z</dcterms:modified>
</cp:coreProperties>
</file>