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A1F53-0BB3-4FFF-8808-7AA27CF55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81204-75DB-44DE-BEA1-5B7024B9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23528-FD55-4E0B-952F-DBD4D2B2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51349-4865-4257-BA0A-EB75971D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D6DFA-E38E-4302-84B5-B8514CEB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19D65-8E40-4198-B3C2-A4D029AD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6509C-1782-41A5-A577-33A1CFB6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BB327-A676-480C-B93B-3E0A253F3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8DF41-FE07-479C-84C3-C10B5B17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1222B-DE11-4B32-9EAC-C39CF280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1F909-8266-4EFC-B4A8-A70564F2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403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煤矿安全生产与瓦斯防治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瓦斯防治基础知识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通风系统与安全措施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瓦斯抽放技术及应用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瓦斯突出预测与防治技术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现场应急处置与救援体系建设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煤矿安全生产概述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煤矿安全生产是保障矿工生命安全的首要任务，通过采取各种安全措施，降低事故发生的概率，减少人员伤亡。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煤矿事故往往造成重大人员伤亡和财产损失，严重影响社会稳定。加强煤矿安全生产有助于维护社会秩序和安定。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促进煤炭工业可持续发展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安全生产是煤炭工业可持续发展的重要保障。通过提高煤矿安全水平，可以保障煤炭资源的合理开发和利用，促进煤炭工业的健康发展。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保护矿工生命安全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煤矿事故原因分析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人为因素在煤矿事故中占有很大比重。包括违章指挥、违章操作、违反劳动纪律等行为，以及安全培训不足、安全意识淡薄等问题。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如瓦斯突出、透水、冒顶等自然灾害是导致煤矿事故的重要原因之一。这些灾害具有突发性强、破坏力大的特点，给煤矿安全生产带来严重威胁。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部分煤矿由于技术装备落后，导致生产效率低下、安全隐患增多。例如，老旧的采煤设备、通风系统等可能引发事故。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技术装备落后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国家制定了一系列关于煤矿安全生产的法律法规，如《安全生产法》、《矿山安全法》等，为煤矿安全生产提供了法律保障。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煤炭行业制定了相应的安全生产标准，如《煤矿安全规程》、《煤炭工业矿井设计规范》等。这些标准对煤矿生产过程中的各个环节都有详细的安全规定。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各煤矿企业应建立健全安全生产规章制度，明确各级管理人员和操作人员的安全职责，确保各项安全措施得到有效执行。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瓦斯防治基础知识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瓦斯性质及危害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瓦斯是一种无色、无味、无臭的气体，主要成分是甲烷，具有易燃易爆的特性。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瓦斯在空气中的浓度达到一定比例时，遇火源即可发生爆炸，产生高温高压和大量有毒有害气体，对人员安全和矿井设施造成极大威胁。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长期吸入高浓度瓦斯会导致人员中毒，出现头痛、恶心、呕吐等症状，严重时甚至可能导致死亡。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瓦斯涌出是指煤层或岩层中赋存的瓦斯在采动影响下，大量涌入巷道或工作面的现象。其机理主要包括煤体破碎、解吸和扩散等过程。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瓦斯涌出和突出是煤矿生产中常见的灾害之一，具有突发性、破坏性和难以预测性等特点。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瓦斯突出是指在极短时间内，大量瓦斯和煤（岩）突然向巷道或采场空间抛出的异常动力现象。其机理涉及地应力、瓦斯压力和煤的物理力学性质等多方面的综合作用。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瓦斯涌出与突出机理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煤矿必须建立完善的瓦斯浓度检测与监控系统，实时监测各作业地点的瓦斯浓度变化。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监控系统应具备声光报警功能，当检测到瓦斯浓度超过安全阈值时，及时发出警报并切断电源，确保人员安全撤离。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同时，监控系统还应具备数据存储和分析功能，为事故预防和应急救援提供重要依据。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常用的瓦斯浓度检测方法包括光学干涉法、催化燃烧法和热导法等，各种方法都有其优缺点和适用范围。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瓦斯浓度检测与监控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通风系统与安全措施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通风系统设计原理及要求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根据煤矿地质条件、巷道布置和开采方法，采用合理的通风方式、通风方法和通风网络，确保井下空气流通，降低瓦斯浓度，防止瓦斯积聚和爆炸。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保证通风系统稳定可靠，风量充足，风流分配合理，满足井下各用风地点的需求；同时要考虑节能、降噪、减少漏风等因素。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加强局部通风管理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在掘进工作面、采煤工作面和硐室等局部区域，采取增设局部通风机、调整风筒位置、加强风筒维护等措施，确保局部通风效果良好。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实施瓦斯抽放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针对高瓦斯矿井或瓦斯突出矿井，采取瓦斯抽放措施，降低煤层瓦斯含量和压力，从根本上减少瓦斯涌出量。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加强瓦斯监测与预警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建立完善的瓦斯监测系统，实时监测井下各地点瓦斯浓度变化情况；同时设置瓦斯预警值，一旦达到预警值立即采取相应措施。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局部通风管理优化措施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通风设备选型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通风设施管理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通风设备选型与维护保养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根据矿井通风阻力和需风量等因素，选用高效、节能、低噪音的通风设备，如轴流式通风机、离心式通风机等。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定期对通风设备进行维护保养，包括清洗风叶、更换轴承、检查电气系统等；同时建立设备档案，记录设备运行情况和维修记录。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加强对风门、风窗、风桥等通风设施的管理和维护，确保设施完好有效；同时定期对通风巷道进行清理和维护，保持巷道畅通无阻。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瓦斯抽放技术及应用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https://d.book118.com/588114033035006034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2024-09-12T13:59:15.953</cp:lastPrinted>
  <dcterms:created xsi:type="dcterms:W3CDTF">2024-09-12T05:59:15Z</dcterms:created>
  <dcterms:modified xsi:type="dcterms:W3CDTF">2024-09-12T05:59:18Z</dcterms:modified>
</cp:coreProperties>
</file>