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31D94-7D75-43D8-A333-8DF0725F6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03FD5-4D09-478D-8699-E3289096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57630-D45C-4C66-A417-DF5A62B9B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2B0E6-E7BA-45E9-879C-A0446AD27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2AA292-ED9C-49E6-A3E2-1713FE369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3428EC-2559-48E2-AEEC-612CF825A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CA8BC-3161-4786-A24A-2A0EDC7E0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B2C3C-089D-4662-87AB-365AA587D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AD14B-C422-4AA5-8D4A-109CE8AE5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4FAF3-0053-416B-8848-96C606986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54FF4-0ACC-43DB-AC2D-C0BFFC42F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14105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施工企业安全教育培训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https://d.book118.com/588114105127006031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2024-09-08T22:13:12.660</cp:lastPrinted>
  <dcterms:created xsi:type="dcterms:W3CDTF">2024-09-08T14:13:12Z</dcterms:created>
  <dcterms:modified xsi:type="dcterms:W3CDTF">2024-09-08T14:13:14Z</dcterms:modified>
</cp:coreProperties>
</file>