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2F8347-DBE1-4C61-BB61-682F9D1F3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EA9FB-F39C-4E1D-B958-9671B9360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B23F1D-A671-42E1-AFF8-900F1894D0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C2E2AC-CAEB-414A-9516-04F511901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7FA267-6DCE-4E27-BEB1-58026B193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358684-88BF-463A-A96B-1A6DEEC2B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8A71CC-0E5B-4017-AAF4-318AC8067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C747AF-C8D3-49BF-98D1-A5C973E48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D7FCF8-06AB-4FC6-B0EE-3BD311146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A1A90-3205-44D1-B1A3-7302FE623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6988D-BF34-4E36-AB8F-3A53CC97C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1501105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人机工程学人体测量学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人体测量学基本概念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人机工程学概述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人体尺寸与形态测量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人体力学与运动学测量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人机界面设计与评价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通过了解人体测量学数据，可以设计更符合人体工程学的工具和设备，从而提高工作效率。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保障人体健康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适应不同人群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合理的人机工程设计可以减少工作人员的疲劳和损伤，保障人体健康。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人体测量学数据可以帮助设计师考虑不同人群的身体特征，从而使设计更具包容性和普适性。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576" r="1557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介绍人体测量学的定义、研究内容和方法。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人体测量学基本概念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人体尺寸数据测量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人机工程学应用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阐述人体尺寸数据的测量方法和标准，包括身高、坐高、臂长等。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探讨人体测量学在人机工程学中的应用，如工作场所设计、家具设计、交通工具设计等。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通过具体案例，展示人体测量学在人机工程学中的应用和实践效果。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人体测量学基本概念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576" b="145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人体测量学定义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人体测量学是研究人体尺寸、形状、比例和重量等人体测量数据及其应用的科学。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它通过对人体各部位进行精确的测量和分析，为产品设计和工作环境改善提供重要依据。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在产品设计中，人体测量学数据可用于确定产品尺寸、形状和舒适度等，以适应不同人群的需求。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在建筑设计中，人体测量学数据可用于确定空间布局、家具尺寸和门窗高度等，以创造舒适宜人的室内环境。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服装设计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在服装设计中，人体测量学数据可用于制定服装号型标准，确保服装合身舒适。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人机交互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在人机交互领域，人体测量学有助于设计符合人体尺寸和习惯的交互方式，提高用户体验。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人体测量学应用领域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396" b="639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使用测量工具直接对人体进行测量，如使用卡尺、测高仪等。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直接测量法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通过其他相关参数间接推算出人体尺寸，如通过身高推算坐高、肩宽等。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间接测量法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利用三维扫描技术获取人体表面的三维坐标数据，进而构建出人体三维模型。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三维扫描法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使用摄影技术获取人体图像，再通过图像处理技术提取人体尺寸信息。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摄影测量法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人体测量数据获取方法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人机工程学概述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987" r="1198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人机工程学是研究人、机器及其工作环境之间相互作用的学科，旨在优化人-机系统的效能和安全性。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它关注如何使机器的设计、使用和工作环境更加符合人的生理、心理特征和行为习惯，以提高工作效率、减少错误和疲劳，并增强人的舒适感和满足感。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人机工程学定义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人机工程学应用领域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工业设计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在产品设计中考虑人的因素，如操作界面的布局、按钮的大小和位置等，以提高产品的易用性和用户体验。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航空航天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在飞机、航天器的驾驶舱和座椅设计中，充分考虑飞行员的生理和心理需求，确保他们在长时间飞行中能够保持高效和舒适。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交通运输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在汽车、火车等交通工具的设计中，注重驾驶者的视野、操作便捷性以及乘客的舒适度。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办公环境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研究办公桌椅、电脑显示器等办公设备如何适应人的需求，减少长时间办公带来的疲劳和不适。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181" r="10181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人体测量学是研究人体尺寸、形状和功能的学科，为人机工程学提供基础数据。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人机工程学利用人体测量学的数据，设计出符合人体尺寸和形状的机器和工具，使人在使用这些产品时能够感到舒适和高效。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人体测量学还为人机工程学提供了评估和改进设计的方法，例如通过测量使用者的反应时间和错误率来评估产品的易用性。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人机工程学与人体测量学关系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人体尺寸与形态测量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https://d.book118.com/588115011053006035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2024-09-14T04:23:14.712</cp:lastPrinted>
  <dcterms:created xsi:type="dcterms:W3CDTF">2024-09-13T20:23:14Z</dcterms:created>
  <dcterms:modified xsi:type="dcterms:W3CDTF">2024-09-13T20:23:16Z</dcterms:modified>
</cp:coreProperties>
</file>