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E12AF2-A8CC-435B-82DB-0A4C343C95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EDA90E-1221-4F92-AAFC-41B365FDE9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99FB08-340A-4DF6-8F14-E4734F1C2C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79E987-2B7B-489B-91D9-9F9E73A7E5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1EDF57-5194-4D43-8CA0-66574239FC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E22A1D-5748-4059-837F-250FFB47B1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CDC37B1-3F3F-43AE-82FA-11C43E9725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DF884C-FD6B-4AFE-9105-861B94917C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595142-9B04-4806-9F0C-E22300D1AE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184F18-B0FD-48F6-8C2A-98416DB287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C7D4F1-8010-4038-AEC8-FA8D80CC4E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115047033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教育教学改革工作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教育教学现状分析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教育教学改革方案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实施策略与措施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改革成效评估与反馈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面临的挑战与应对策略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5306" b="25306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0644" b="20644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教育是国家发展的基石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教育是民族振兴、社会进步的重要基石，是功在当代、利在千秋的德政工程。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教育教学改革是教育发展的动力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教育教学改革是推动教育发展的重要动力，是促进教育公平、提高教育质量的关键环节。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本次改革的意义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本次教育教学改革旨在适应新时代人才培养需求，推动教育高质量发展，为全面建设社会主义现代化国家提供有力支撑。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适应新时代人才培养需求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随着科技的迅猛发展和社会的深刻变革，新时代对人才培养的需求发生了重大变化，要求教育必须与时俱进，培养具有创新精神和实践能力的人才。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解决当前教育教学中存在的问题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当前教育教学中存在着一些问题，如教学内容陈旧、教学方法单一、评价方式不合理等，这些问题制约了教育教学质量的提升，亟待通过改革加以解决。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推动教育高质量发展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教育教学改革是推动教育高质量发展的重要途径，通过改革可以优化教育资源配置，提高教育教学效率和质量，促进教育公平和全面发展。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教育教学改革的必要性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5234" b="25234"/>
          <a:stretch>
            <a:fillRect/>
          </a:stretch>
        </p:blipFill>
        <p:spPr>
          <a:xfrm>
            <a:off x="1040081" y="1665908"/>
            <a:ext cx="5058967" cy="216330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0910" b="20910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本次教育教学改革遵循以下原则：坚持育人为本，德育为先；坚持面向全体，因材施教；坚持知行合一，实践育人；坚持改革创新，探索新路。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本次教育教学改革的目标是构建德智体美劳全面培养的教育体系，形成更高水平的人才培养体系，培养德智体美劳全面发展的社会主义建设者和接班人。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本次改革的目标和原则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教育教学现状分析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教育资源分配不均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优质教育资源在地域、学校、班级之间分配不均，导致部分地区和学校的教育教学水平相对较低。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教学方法陈旧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部分教师仍采用传统的灌输式教学方法，缺乏对学生学习主动性的激发和创造力的培养。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教学内容与需求脱节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教学内容与社会需求、学生兴趣脱节，导致学生缺乏学习动力和实践能力。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当前教育教学存在的问题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2480" b="2248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6705" b="1670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学生学习需求与特点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个性化学习需求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学生具有不同的学习风格、兴趣爱好和天赋潜能，需要个性化的教学方案来满足其学习需求。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实践与应用能力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学生渴望通过实践和应用来巩固所学知识，提高解决实际问题的能力。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自主学习与合作探究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学生需要具备自主学习的能力和合作探究的精神，以适应未来社会的发展需求。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教学技能提升困难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部分教师在教学技能方面存在不足，难以有效地激发学生的学习兴趣和创造力。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工作压力与职业倦怠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教师面临着工作压力大、职业倦怠等问题，影响了其教学积极性和教学效果。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教学理念更新不足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部分教师缺乏对新时代教育理念的更新，难以适应教育教学改革的要求。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教师教学现状与困境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教育教学改革方案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构建多元化、综合性的课程体系，包括通识教育、专业教育、实践教育等模块，以满足学生全面发展的需要。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多元化课程设置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加强不同学科之间的交叉融合，开设跨学科课程，培养学生综合运用多学科知识解决问题的能力。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跨学科课程整合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及时更新课程内容，反映学科前沿动态和行业需求，确保课程内容的先进性和实用性。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课程内容更新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课程体系改革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案例教学法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运用案例教学法，将理论知识与实际应用相结合，提高学生分析问题和解决问题的能力。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启发式教学法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采用启发式教学法，引导学生主动思考、发现问题、解决问题，培养学生的创新能力和自主学习能力。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合作式学习法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推广合作式学习法，鼓励学生之间的协作与交流，培养学生的团队合作精神和沟通能力。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458" r="16458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5625" r="1562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教学方法创新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利用在线教育平台，实现优质教育资源的共享和跨时空学习，提高教育教学的灵活性和效率。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在线教育平台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运用人工智能、大数据等先进技术，开发智能化教学辅助系统，为师生提供个性化、精准化的教学支持。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智能化教学辅助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探索虚拟现实技术在教育教学中的应用，为学生创造沉浸式的学习体验，提高学习效果。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虚拟现实技术应用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教育技术运用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发展性评价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实施发展性评价，关注学生的进步和成长，为学生提供个性化的指导和建议，促进学生的全面发展。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过程性评价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注重过程性评价，关注学生的学习过程、学习态度、学习方法等方面，全面评价学生的综合素质。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结果性评价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采用多元化的结果性评价方式，包括考试、作品展示、实践操作等，客观评价学生的学习成果和能力水平。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评价机制改革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https://d.book118.com/588115047033006023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2024-08-29T16:06:17.627</cp:lastPrinted>
  <dcterms:created xsi:type="dcterms:W3CDTF">2024-08-29T08:06:17Z</dcterms:created>
  <dcterms:modified xsi:type="dcterms:W3CDTF">2024-08-29T08:06:19Z</dcterms:modified>
</cp:coreProperties>
</file>