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11178-0E30-487F-B70D-655A723E0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01879-3708-4318-AF02-A6BC8083C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7A2BE-B298-4133-9EFB-E1FBEC569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2F1A1-6C8F-4774-9D58-651250F22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C8EA86-2A22-4F98-AF7A-D58E074BD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9F2F38-4457-4D65-8B1A-3D5090C99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02FDC9-B78E-4F2A-83BA-55CE033A2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62B30-D980-4E74-9C1A-82402A2EA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4968B8-3214-4D0F-A471-5BBBB6948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3B61D-0253-4CAB-AF3F-48D711592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AC82E-32E3-4A49-84BA-741751F65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15054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幼儿园园长培训鼓励幼儿对身边事物的好奇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幼儿好奇心的表现和特点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鼓励幼儿好奇心的方法和策略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实践中鼓励幼儿好奇心的案例分享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鼓励幼儿好奇心面临的挑战和解决方案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提升教育理念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帮助园长理解鼓励幼儿好奇心在现代教育中的重要性，以及其对幼儿全面发展的积极影响。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应对教育挑战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分析当前教育环境中幼儿好奇心面临的挑战，如过度保护、信息过载等问题，提出相应的解决策略。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促进教育创新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探讨如何通过鼓励幼儿好奇心来推动幼儿园教育的创新实践，提升教育质量。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好奇心是幼儿认知发展的内在动力，通过鼓励幼儿对身边事物的好奇，可以促进他们对新知识的探索和学习。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促进认知发展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好奇心能够激发幼儿的想象力和创造力，有助于培养他们的创新思维和解决问题的能力。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当幼儿对身边事物产生好奇时，他们会更加主动地学习和探索，从而增强他们的学习动力和学习效果。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增强学习动力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通过鼓励幼儿对身边事物的好奇，可以引导他们学会观察、思考和尊重他人，培养良好的品格和社交技能。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培养良好品格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8103" r="1810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鼓励幼儿好奇心的意义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幼儿好奇心的表现和特点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幼儿对周围的事物充满好奇，会经常向成人提出问题，询问事物的名称、功能、原因等。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提问频繁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幼儿会仔细观察感兴趣的事物，注意细节和特征，并尝试理解它们之间的关系。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观察细致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幼儿会通过触摸、尝试、拆卸等方式探索周围的事物，以满足自己的好奇心。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探索行为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幼儿好奇心的表现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幼儿的好奇心是天生的，是他们与生俱来的本能，对周围的事物充满探究的欲望。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幼儿的好奇心涉及范围广泛，包括自然、社会、科学等各个领域的事物。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短暂性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幼儿的好奇心持续时间较短，容易被新的事物所吸引，转移注意力。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可塑性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幼儿的好奇心可以通过后天的环境和教育进行引导和培养，发展成为积极的探究品质。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幼儿好奇心的特点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鼓励幼儿好奇心的方法和策略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569" b="45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95" b="17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提供丰富多样的学习环境和资源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创造多样化的学习空间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为幼儿提供室内和室外的多种学习空间，如阅读角、科学实验室、艺术创作区、自然观察区等，以满足他们不同的探索需求。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提供丰富的学习材料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为幼儿提供各类图书、玩具、科学实验器材、艺术材料等，以激发他们的探索欲望和创造力。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更新学习资源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定期更新学习资源，保持环境的新鲜感和吸引力，持续激发幼儿的好奇心。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组织幼儿观察大自然中的动植物、天气变化等，引导他们发现自然的奥秘和美丽。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鼓励幼儿观察自然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鼓励幼儿关注日常生活中的事物和现象，如物体的形状、颜色、功能等，让他们通过亲身实践去探索和了解。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引导幼儿探索日常生活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围绕幼儿感兴趣的主题，如恐龙、太空、动物等，开展一系列的活动，包括阅读、讨论、手工制作、角色扮演等，以满足他们的好奇心。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开展主题活动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引导幼儿观察和探索身边事物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https://d.book118.com/588115054015006032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2024-09-09T09:17:10.466</cp:lastPrinted>
  <dcterms:created xsi:type="dcterms:W3CDTF">2024-09-09T01:17:10Z</dcterms:created>
  <dcterms:modified xsi:type="dcterms:W3CDTF">2024-09-09T01:17:12Z</dcterms:modified>
</cp:coreProperties>
</file>