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55D04E-FAA1-46C7-870A-679800AEC1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01B85-3436-44C3-A02B-ED50B9333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C61A64-F3AB-42F6-8066-A44C69CCB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4C8A7A-932D-486F-90EA-83D25463B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6DB433-701E-4A50-83D0-60A84FB90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207549-91A9-47CF-B66F-90A88E25E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F8DB98-9AD7-49F8-9AAE-77B3B2561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B794A2-40A5-48D3-B347-E728B163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720AC-E2E3-4559-91F6-0432E4A62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DC89B-7646-4D2C-86A5-2A7BA5591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37F92-2DB4-4DDB-8661-FFC067F3E3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115066120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预防强对流天气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强对流天气的定义和类型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强对流天气的危害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预防强对流天气的措施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应对强对流天气的策略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强对流天气的定义和类型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85" b="121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什么是强对流天气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强对流天气是指短时间内出现强烈天气现象的天气系统，如雷暴、冰雹、龙卷风等。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它通常伴随着剧烈的风、雨、雷电等天气现象，对人类生命财产安全和自然环境造成严重威胁。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伴随着雷电和阵雨的天气现象，有时会有冰雹或龙卷风。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雷暴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冰雹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龙卷风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由冰晶组成的固态降水，通常呈球形或椭球形，对农作物和建筑物造成严重损害。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一种强烈的旋转气流，能将地面上的物体吸到空中并抛至很远的地方，造成极大破坏。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强对流天气的类型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强对流天气的形成与大气中的不稳定层结、充足的水汽供应和抬升力等气象条件有关。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0417" r="10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气象条件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地形、地貌等因素也会影响强对流天气的发生和发展。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人类活动如城市化、工业发展等也会对强对流天气的发生和发展产生影响。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强对流天气的形成原因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强对流天气的危害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生命安全威胁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强对流天气如雷暴、龙卷风、冰雹等可能直接威胁人类的生命安全。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交通影响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强风、暴雨等天气可能导致交通事故增加。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健康问题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天气变化可能引起各种健康问题，如感冒、哮喘等。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58" b="14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强对流天气可能导致树木倒塌、动物栖息地受损。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自然生态破坏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暴雨可能导致污水泛滥，引发水质污染。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环境污染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强风、暴雨可能对城市基础设施造成破坏。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城市基础设施受损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对环境的影响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687" b="27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对经济的影响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农业损失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强对流天气可能对农作物造成严重损害，影响农业经济。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旅游业影响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恶劣天气可能影响旅游业的正常运行。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建筑业损失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强风、暴雨可能对建筑业造成损失。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预防强对流天气的措施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https://d.book118.com/588115066120006023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2024-08-30T13:30:02.495</cp:lastPrinted>
  <dcterms:created xsi:type="dcterms:W3CDTF">2024-08-30T05:30:02Z</dcterms:created>
  <dcterms:modified xsi:type="dcterms:W3CDTF">2024-08-30T05:30:04Z</dcterms:modified>
</cp:coreProperties>
</file>