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53EB0B-58C7-45AC-8E66-C5530CE21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975CF5-E53A-42FC-B6A1-E52DCB6F2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6E9615-7723-4704-84AA-E97D1F021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B748FD-5736-458E-A1C2-B18D9BDE2F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F076B-B09A-4092-98E5-1A05F8D1A2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3E4CAE-715F-47AF-A081-CF02123B74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AAF5DC-AACF-45BB-AECC-C4359A158B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B43E7E-761E-4012-9CF5-B49DE597D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F37E7-854C-4ECF-8A58-46EF77485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1A644-7DB4-4ACC-90EF-9650A504C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B198B2-E04B-4F93-984B-8D93D2030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151401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TB、HIV双重感染合作机制与双向筛查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合作机制建立与实践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双向筛查策略与方法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诊断、治疗与管理流程优化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监测与评估体系建立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挑战与对策探讨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结核病（TB）和艾滋病（HIV）是两种严重的传染病，它们之间存在密切的关联。TB是HIV感染者最常见的机会性感染之一，而HIV感染则会加速TB的进展，增加治疗难度和死亡率。因此，建立TB、HIV双重感染的合作机制和双向筛查策略对于预防和控制这两种疾病的传播具有重要意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阐述TB、HIV双重感染合作机制与双向筛查的重要性</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本文旨在探讨TB、HIV双重感染的合作机制和双向筛查策略，分析其在实践中的应用和效果，为相关政策的制定和实施提供科学依据。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提出本文的研究目的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范围内，TB和HIV的双重感染是一个严重的公共卫生问题。根据世界卫生组织（WHO）的数据，每年约有100万人死于与HIV相关的TB。在我国，虽然HIV感染率相对较低，但TB的发病率仍然较高，且存在地区差异。近年来，随着HIV感染者数量的增加，TB、HIV双重感染的风险也在逐渐上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全球和我国TB、HIV双重感染现状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TB、HIV双重感染对患者的危害极大。首先，TB会加速HIV感染的进展，增加患者的死亡率。其次，HIV感染会降低患者的免疫力，使得TB的治疗更加困难，且容易出现复发和耐药情况。此外，双重感染还会增加患者的经济负担和社会负担，对公共卫生安全造成威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双重感染的危害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双重感染现状及危害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合作机制建立与实践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明确各部门职责</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卫生部门负责政策制定和监督管理，疾控部门负责疫情监测和防控指导，医院负责患者诊断和治疗。</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加强部门间沟通与协作</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通过定期通报、信息共享等方式，促进各部门之间的紧密合作，确保防控工作的顺利进行。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建立多部门参与的协调小组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由卫生、疾控、医院等部门组成，定期召开会议，共同商讨TB和HIV双重感染的防控策略。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跨部门合作与协调机制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整合TB和HIV的监测数据，实现相关部门之间的实时信息共享，提高防控工作的针对性和有效性。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建立信息共享平台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各级医疗机构和疾控部门应按照规定的时限和程序，及时上报TB和HIV的疫情信息，确保信息的准确性和完整性。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完善报告制度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通过对共享信息的深入分析，发现TB和HIV双重感染的流行趋势和危险因素，为制定科学有效的防控措施提供依据。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加强数据分析与利用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信息共享与报告制度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加强专业人员培训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针对TB和HIV双重感染的特点，开展针对性的培训活动，提高医护人员的诊断和治疗水平。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建立技术支持网络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依托专业机构和专家团队，构建TB和HIV双重感染的技术支持网络，为基层医疗机构提供远程会诊、技术指导等服务。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推广新技术和新方法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积极引进和推广TB和HIV快速检测技术、分子生物学技术等新技术和新方法，提高检测的准确性和效率。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培训与技术支持体系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双向筛查策略与方法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对所有TB患者进行HIV抗体检测，确保及时识别和治疗潜在的HIV感染。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强制筛查策略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自愿筛查策略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92" r="13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针对性筛查策略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鼓励TB患者自愿接受HIV抗体检测，提供咨询和支持服务。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根据TB患者的年龄、性别、行为等风险因素，有针对性地进行HIV抗体检测。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TB患者HIV筛查策略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对所有HIV感染者定期进行TB症状筛查和胸部X光检查，以及时发现和治疗TB。</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常规筛查策略</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针对HIV感染者中高风险人群，如CD4细胞计数低、有TB接触史或既往TB病史者，加强TB筛查频率和力度。</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加强筛查策略</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对HIV感染者中TB高风险人群，预防性使用抗结核药物，降低TB发病风险。</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预防性治疗策略</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HIV感染者TB筛查策略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HIV抗体检测技术</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采用酶联免疫吸附试验（ELISA）、化学发光法（CLIA）等方法进行HIV抗体检测，确保准确性和灵敏度。</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分子生物学技术</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应用PCR、基因测序等分子生物学技术，对TB和HIV进行快速、准确的诊断和分型。</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信息化管理系统</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建立双向筛查信息化管理系统，实现患者信息共享、筛查结果追踪和数据分析等功能，提高筛查效率和质量。</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TB检测方法</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采用胸部X光检查、结核菌素皮肤试验（TST）和γ-干扰素释放试验（IGRA）等方法进行TB检测，提高诊断准确性。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筛查方法与技术应用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https://d.book118.com/588115140115006035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2024-09-14T16:26:44.224</cp:lastPrinted>
  <dcterms:created xsi:type="dcterms:W3CDTF">2024-09-14T08:26:44Z</dcterms:created>
  <dcterms:modified xsi:type="dcterms:W3CDTF">2024-09-14T08:26:46Z</dcterms:modified>
</cp:coreProperties>
</file>