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0B2B0C-EC41-4819-B26B-028AC9D3BF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8CB557-B185-4DA6-ACBC-0F46D58A3C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37F0A0-7134-4A84-994A-75BD12CEE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2C58C9-8B4D-4A66-9A10-18C0D1EBB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307B5F-F50F-4139-BE5D-41378603F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F06647-8FE1-4D61-9889-FD40EE7922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4A93ED-FAE4-48A8-8C09-484E38D781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996CB4-7107-4ABC-AB30-CEA5AEFAD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06308A-355F-45E0-B1F1-8ABA1A1D8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07E0DC-5B31-4E66-9ED3-4A661D52A4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F55E51-E8E5-46AE-81F9-5BEFDED2A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11613402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光盘行动活动宣传的标语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倡导节约，反对浪费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光盘行动，传递正能量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创新宣传方式，提高影响力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合作共赢，推动社会进步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实际行动，践行光盘精神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倡导节约，反对浪费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光盘行动，从我做起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鼓励个人在餐桌上将食物吃光，避免浪费，树立榜样。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适量取餐，避免剩余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提醒人们在取餐时适量选择，避免剩余过多造成浪费。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粒粒皆辛苦，不浪费一粒米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倡导珍惜每一粒粮食，意识到粮食的珍贵和来之不易。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节约粮食，从我做起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222" b="1422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894" b="489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894" b="489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精打细算，避免浪费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精打细算，合理安排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强调在餐饮消费中要精打细算，合理安排食物搭配和分量。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按需点菜，不盲目消费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引导人们在点菜时根据实际需求选择，避免盲目消费和浪费。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剩余打包，减少浪费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鼓励将剩余食物打包带走或妥善处理，减少食物在餐桌上的浪费。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675" b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浪费可耻，节约光荣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树立正确的价值观，认为浪费粮食是可耻的行为，而节约粮食则是光荣的举措。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珍惜粮食，人人有责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强调每个人都有珍惜粮食的责任和义务，共同营造节约的社会氛围。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传承美德，勤俭节约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弘扬中华民族勤俭节约的传统美德，形成节约粮食的良好习惯。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珍惜粮食，人人有责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光盘行动，传递正能量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1" r="310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95" r="3169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我光盘，我光荣！从我做起，向浪费说“不”！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行动标语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倡导个人自觉行动，通过自身行为影响他人，共同营造节约粮食的良好氛围。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行动意义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光盘行动，从我做起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餐桌礼仪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文明用餐，适量取食，避免浪费，尊重劳动成果。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拒绝“剩”宴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合理规划餐饮安排，减少食物剩余，让每一份食物都发挥它应有的价值。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66" b="556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倡导文明餐桌，拒绝“剩”宴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98" b="279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通过宣传、教育等方式，让节约理念深入人心，成为每个人的自觉行为。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从点滴做起，培养节约习惯，让节约成为生活的一部分，共同建设节约型社会。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传递正能量，让节约成为一种习惯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习惯养成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正能量传递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创新宣传方式，提高影响力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https://d.book118.com/588116134020006032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2024-09-09T10:29:56.127</cp:lastPrinted>
  <dcterms:created xsi:type="dcterms:W3CDTF">2024-09-09T02:29:56Z</dcterms:created>
  <dcterms:modified xsi:type="dcterms:W3CDTF">2024-09-09T02:29:58Z</dcterms:modified>
</cp:coreProperties>
</file>