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EDEC2A-59AD-465A-ACFA-BAA98388C5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DDFB8E-E434-4944-96AA-992857A50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9B8C39-F6A2-4564-8027-5D09287EF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E41211-496B-4A12-BBCE-4CD28C954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FE4AD-D0DE-43F1-BF92-547E89D0C8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4A33B8-DAFE-4B4E-A3EE-958F9C1F5F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726B91-F21C-41C1-824A-BA7F460F2A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D43D8-54A9-4DA0-A5CC-C735E53D3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6628A-B263-47DA-B61C-ECEE579AA8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783D4-8F19-406D-932C-B03E033D7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EE04B-1B2B-453C-B018-064378F01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1700412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房地产中介行业发展趋势预测及投资战略研究报告</a:t>
            </a:r>
          </a:p>
        </p:txBody>
      </p:sp>
      <p:sp>
        <p:nvSpPr>
          <p:cNvPr id="3" name="TextBox 3"/>
          <p:cNvSpPr txBox="1"/>
          <p:nvPr/>
        </p:nvSpPr>
        <p:spPr>
          <a:xfrm>
            <a:off x="859816" y="5259787"/>
            <a:ext cx="3203600"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汇报人：XXX</a:t>
            </a:r>
          </a:p>
        </p:txBody>
      </p:sp>
      <p:sp>
        <p:nvSpPr>
          <p:cNvPr id="4" name="TextBox 4"/>
          <p:cNvSpPr txBox="1"/>
          <p:nvPr/>
        </p:nvSpPr>
        <p:spPr>
          <a:xfrm>
            <a:off x="859816" y="5741875"/>
            <a:ext cx="2993841"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房地产中介行业概述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房地产中介行业市场分析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房地产中介行业发展趋势预测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房地产中介行业投资战略研究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随着城市化进程的加速和居民收入水平的提高，房地产市场持续繁荣，房地产中介行业也迎来了快速发展。</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然而，房地产中介行业在发展中也面临着诸多挑战，如政策调控、市场竞争、服务质量等问题。</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因此，对房地产中介行业的发展趋势进行预测，并研究相应的投资战略，对于行业的健康发展和企业的转型升级具有重要意义。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本报告主要研究房地产中介行业的发展趋势和投资战略，重点分析市场现状、竞争格局、客户需求等方面的因素。</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研究方法主要包括文献综述、市场调查、案例分析等，旨在全面了解行业的发展状况和未来趋势，为企业制定科学合理的投资战略提供参考。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房地产中介行业概述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房地产中介行业是指提供房地产交易、租赁、评估等服务的行业，包括房地产经纪人、房地产评估师和房地产咨询顾问等职业。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根据服务类型，房地产中介行业可分为房地产经纪、房地产评估、房地产咨询等子行业。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行业分类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随着城市化进程加速和房地产市场的不断发展，房地产中介行业的规模也不断扩大。目前，该行业的市场规模已经达到数千亿元人民币，成为国民经济的重要支柱之一。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行业结构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房地产中介行业的结构包括各种规模的房地产经纪公司、评估机构和咨询公司等，其中大型房地产经纪公司和评估机构占据主导地位。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跨界合作与创新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跨界合作与创新是未来房地产中介行业发展的重要方向，机构可以与其他产业进行合作，开发新的服务模式和产品，以满足客户多元化的需求。</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互联网化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随着互联网技术的发展，越来越多的房地产中介开始采用互联网技术来提高服务效率和客户体验，如线上看房、线上交易等。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服务专业化</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随着市场竞争的加剧，房地产中介机构开始注重服务质量和专业水平，提供更加专业化的服务，以满足客户的不同需求。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品牌化建设</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品牌化是未来房地产中介行业发展的必然趋势，机构通过品牌建设可以提升自身形象和知名度，吸引更多客户。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房地产中介行业市场分析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https://d.book118.com/588117004123006023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2024-08-30T14:22:01.902</cp:lastPrinted>
  <dcterms:created xsi:type="dcterms:W3CDTF">2024-08-30T06:22:01Z</dcterms:created>
  <dcterms:modified xsi:type="dcterms:W3CDTF">2024-08-30T06:22:04Z</dcterms:modified>
</cp:coreProperties>
</file>