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DC6A68-0027-4BBA-8219-BFB7693DA5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A37CF1-B2F7-4704-BE11-3B984EE45A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E04DF3-93F0-4B3A-B7FD-165792981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CEBBF2-FEA1-49C7-AFDA-51820BF933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1BCF09-3556-41C0-8EF0-49DF8D8AE7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A16C46-37E3-426E-A9EF-1071B33E84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CD2EE8-9C3A-4B9B-A246-679EC243A3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46A3AC-FD95-4525-A458-C73D255FCB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F53D91-239D-43E2-9219-1395E9C7C5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CDD1FC-AC6B-471C-902B-9B60EC688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AE49D4-D7F7-40B7-8E1D-70E52BE0C4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171030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建筑施工过程中的施工机械维护保养</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汇报时间：</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施工机械维护保养的重要性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施工机械维护保养的分类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施工机械维护保养的实施与管理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施工机械维护保养的注意事项</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施工机械维护保养的未来发展</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施工机械维护保养的重要性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042" r="19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规范操作与保养流程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建立规范的保养流程，确保设备得到正确的保养和维护，提高设备的使用寿命。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定期进行润滑保养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根据设备使用情况，定期对施工机械进行润滑保养，以减少磨损，延长设备使用寿命。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定期检查与维修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及时发现并修复设备存在的故障和问题，防止小问题变成大故障，确保设备能够持续稳定运行。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提高设备使用寿命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维护设备运行稳定性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通过维护保养，确保施工机械运行稳定，防止因设备故障导致的安全事故。</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提高操作人员安全意识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加强操作人员的安全培训和教育，提高其安全意识，确保在施工过程中遵守安全规定。</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定期检查安全装置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对施工机械的安全装置进行定期检查，确保其正常工作，防止因安全装置失效而引发安全事故。</a:t>
            </a:r>
          </a:p>
        </p:txBody>
      </p:sp>
      <p:pic>
        <p:nvPicPr>
          <p:cNvPr id="10" name="Picture 10"/>
          <p:cNvPicPr>
            <a:picLocks noChangeAspect="1"/>
          </p:cNvPicPr>
          <p:nvPr/>
        </p:nvPicPr>
        <p:blipFill>
          <a:blip r:embed="rId2"/>
          <a:srcRect l="7000" r="70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确保施工安全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通过定期的维护保养，预防设备故障的发生，减少维修成本。</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预防性维护保养</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根据设备使用情况和故障规律，合理安排维修计划，避免设备带病工作，降低维修成本。</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合理安排维修计划</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建立规范的维修管理制度，确保设备得到及时、专业的维修，提高维修效率，降低维修成本。</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规范维修管理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降低维修成本</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施工机械维护保养的分类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830" r="3283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30" r="3163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日常保养</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日常保养的目的是及时发现并处理小问题，防止机械故障的发生，保持机械的良好工作状态。</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日常保养是指每天对施工机械进行的例行检查和保养，包括清洁机械表面、检查油位、紧固螺栓等。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定期保养</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定期保养是指在特定的时间间隔内对施工机械进行的深度保养，包括更换机油、清洗滤清器、检查关键部件的磨损情况等。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定期保养的目的是对机械进行全面的检查和保养，确保机械在良好的状态下工作，延长机械的使用寿命。</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特殊保养</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特殊保养是指在特殊情况下对施工机械进行的保养，例如在极端天气、高海拔地区工作后，或者在完成重要工程任务后。</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特殊保养的目的是确保机械在极端条件下或重要任务中能够正常工作，防止因特殊情况导致的机械故障。</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以上内容仅供参考，具体维护保养措施应根据实际情况进行调整和完善。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施工机械维护保养的实施与管理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https://d.book118.com/588117103054006043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2024-09-22T22:43:50.383</cp:lastPrinted>
  <dcterms:created xsi:type="dcterms:W3CDTF">2024-09-22T14:43:50Z</dcterms:created>
  <dcterms:modified xsi:type="dcterms:W3CDTF">2024-09-22T14:43:52Z</dcterms:modified>
</cp:coreProperties>
</file>