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2FC011-3C5E-410F-83C9-4C77377945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16FB83-D940-455E-A2F0-A8584B71DB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C33134-7600-4BCD-93FB-75D1C6B4E1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491A09-6680-4D5A-A4F8-8DD19DA765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3D2C50D-3CE8-4CC8-A7A6-0DEE2438C2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4D84B20-4A57-4DF4-8E20-4B2E8417B5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BDEC2FF-83EA-47E2-B067-D81A36DDA0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1D3B96-E5F1-4B12-A6B3-0002EC1DFB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D92ACF-2A63-4B81-BC8D-8B28E168F3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ED4546-6198-4412-A20B-970EF06C9F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782404-8A60-4968-A5A9-18103B4716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6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8120051024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安全播出时广播电视技术的应用策略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2023-12-19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安全播出技术体系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广播电视技术的安全管理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安全播出保障措施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安全播出应急预案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安全播出未来发展趋势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9" name="Freeform 9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2" name="Freeform 12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5" name="Freeform 15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20" name="Freeform 20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安全播出概述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安全播出的定义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安全播出是指在广播电视节目的播出过程中，确保节目内容、信号传输和接收等环节的安全、稳定和可靠，避免任何可能对观众造成不良影响或损害的情况。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安全播出的意义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2" name="TextBox 52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安全播出是广播电视行业的核心任务之一，它关系到广大观众的利益和广播电视行业的声誉。确保安全播出是广播电视机构应尽的社会责任。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广播电视技术是实现安全播出的重要手段。通过先进的技术手段，可以确保节目内容的制作、传输和接收等环节的安全性和稳定性，提高广播电视节目的质量和可靠性。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技术支持安全播出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随着科技的不断发展，广播电视技术也在不断创新。新技术和新应用的出现，不仅提高了广播电视节目的质量和效率，还为广播电视行业的发展提供了新的动力和机遇。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技术创新推动行业发展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广播电视技术的重要性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安全播出技术体系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采用多种信号源，如卫星、光缆、微波等，确保信号的稳定传输。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信号源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传输设备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5" name="Freeform 15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8" name="TextBox 18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传输网络</a:t>
            </a:r>
          </a:p>
        </p:txBody>
      </p:sp>
      <p:cxnSp>
        <p:nvCxnSpPr>
          <p:cNvPr id="19" name="Connector 19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Freeform 21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2" name="Picture 22"/>
          <p:cNvPicPr>
            <a:picLocks noChangeAspect="1"/>
          </p:cNvPicPr>
          <p:nvPr/>
        </p:nvPicPr>
        <p:blipFill>
          <a:blip r:embed="rId5"/>
          <a:srcRect l="19238" r="1923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3" name="TextBox 23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使用高性能的传输设备，如编码器、解码器、复用器等，确保信号在传输过程中的质量。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建立可靠的传输网络，如SDH、DWDM等，实现信号的快速、安全传输。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信号传输系统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采用先进的播出设备，如服务器、工作站、切换台等，实现节目的自动化播出。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18083" r="1808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播出设备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使用专业的播出软件，实现节目的编排、审核、播出等流程的自动化管理。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播出软件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4"/>
          <a:srcRect l="7333" r="733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5"/>
          <a:srcRect l="10000" r="10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4" name="TextBox 14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建立备份播出系统，确保在主播出系统出现故障时，能够及时切换到备份系统，保证节目的正常播出。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备份系统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播出控制系统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建立大容量的素材存储系统，实现对节目素材的统一管理和存储。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5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素材存储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采用专业的素材管理软件，实现对节目素材的分类、编目、检索等管理功能。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素材管理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0" name="Connector 20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TextBox 21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根据节目制作和播出的需要，实现节目素材在不同平台和系统之间的迁移和共享。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素材迁移</a:t>
            </a:r>
          </a:p>
        </p:txBody>
      </p:sp>
      <p:sp>
        <p:nvSpPr>
          <p:cNvPr id="23" name="AutoShape 23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节目素材管理系统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9" name="AutoShape 9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5"/>
          <a:srcRect t="2520" b="252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安全防范系统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网络安全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建立完善的网络安全体系，防范网络攻击和病毒入侵，确保播出系统的正常运行。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物理安全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2" name="TextBox 42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加强播出系统的物理安全防护，如门禁系统、监控系统等，防止未经授权的人员进入播出区域。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内容安全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6" name="TextBox 46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对播出内容进行严格审核和管理，防止不良信息的传播，确保播出内容的安全性。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广播电视技术的安全管理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培训与资质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对广播电视技术人员进行定期培训，确保他们具备必要的技术知识和操作技能。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岗位职责明确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明确每个技术人员的岗位职责，确保他们清楚自己的工作范围和责任。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操作规范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制定并执行广播电视技术的操作规范，确保技术人员在操作过程中遵守规定。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人员管理</a:t>
              </a:r>
            </a:p>
          </p:txBody>
        </p:sp>
      </p:grpSp>
      <p:sp>
        <p:nvSpPr>
          <p:cNvPr id="41" name="AutoShape 41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5" name="TextBox 45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定期对广播电视设备进行维护和更新，确保设备正常运行，避免因设备故障导致的播出事故。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设备维护与更新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积极跟进广播电视技术的发展，对现有技术进行升级和改造，提高播出质量和效率。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技术升级与改造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针对可能出现的播出问题，制定相应的技术预案，以便在紧急情况下迅速应对。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技术预案制定</a:t>
            </a:r>
          </a:p>
        </p:txBody>
      </p:sp>
      <p:sp>
        <p:nvSpPr>
          <p:cNvPr id="12" name="AutoShape 12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技术管理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https://d.book118.com/588120051024006023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2024-08-29T14:17:11.276</cp:lastPrinted>
  <dcterms:created xsi:type="dcterms:W3CDTF">2024-08-29T06:17:11Z</dcterms:created>
  <dcterms:modified xsi:type="dcterms:W3CDTF">2024-08-29T06:17:13Z</dcterms:modified>
</cp:coreProperties>
</file>