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77E5B-F293-421D-90D1-C9FE2F9ED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294D9-2472-430D-803E-2937C28AD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15FA4-4C20-4404-BB90-B1D58C44B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8AA16-A328-47E8-8074-225485C86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A79A4C-03DB-4C97-8B21-6ECD98363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5A6B4A-D803-440E-BB31-6B5DFB61C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BBEAC2-94DA-44DB-A14F-038937C84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9038B-1AED-4A62-ADB5-5BCDBA75F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B779A-CBD0-4DDC-89BB-BB677FFB7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0AE59-0576-4723-B4BE-E8DBAB068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38857-0354-4267-BFD2-DA24CB670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0076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内部培训的员工保留力促进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内部培训与员工保留力的关系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员工保留力提升措施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内部培训与员工保留力的实践案例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通过内部培训，员工可以获得新的技能和知识，提高工作满意度和忠诚度，从而更有可能长期留在公司。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提升员工满意度和忠诚度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员工流失率是企业面临的一个重要问题。通过内部培训，员工可以感受到公司对他们的重视和投入，从而减少流失的可能性。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减少员工流失率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员工是企业的重要资产，他们的技能和知识对企业的发展至关重要。通过内部培训，员工可以不断提升自己的能力，为企业创造更大的价值。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提高企业绩效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保持企业稳定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员工流失会对企业的稳定性和发展造成负面影响。保留员工可以确保企业拥有一支稳定的团队，有利于企业的长期发展。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降低招聘和培训成本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频繁的员工流动会增加企业的招聘和培训成本。通过内部培训保留员工，企业可以减少这些成本，提高经济效益。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提高员工士气和工作效率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员工流失往往会对留任员工的士气产生负面影响，降低工作效率。通过内部培训保留员工，可以提高员工的士气和工作效率，促进企业的整体发展。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员工保留力的重要性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内部培训与员工保留力的关系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内部培训可以提供专业知识和技能的学习机会，帮助员工提升工作能力和适应公司不断发展的需求。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通过内部培训，员工可以了解公司的晋升路径和职业发展机会，从而增强对公司的归属感和忠诚度。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125" r="19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内部培训可以满足员工的学习和发展需求，提高员工的工作满意度和幸福感，进而降低员工离职率。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内部培训对员工保留力的影响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员工保留力对内部培训的反作用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稳定的员工队伍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高员工保留率意味着公司拥有稳定的员工队伍，这有助于公司制定长期的内部培训计划，提高培训效果。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丰富的经验传承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长期留任的员工积累了丰富的工作经验和知识，他们可以成为内部培训的宝贵资源，促进公司知识的传承和共享。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积极的学习氛围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员工对公司的忠诚度和满意度会营造一种积极的学习氛围，使得内部培训更容易被员工接受和认可，从而提高培训效果。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内部培训策略与方法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明确培训要解决的具体问题和要达到的效果，如提升技能、改变态度等。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通过调查、访谈等方式了解员工的培训需求和期望，确保培训内容与实际工作紧密相关。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结合组织战略和业务目标，分析培训对组织发展的重要性，确定培训优先级。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根据培训目标和员工需求，制定详细的培训计划和大纲，包括课程设置、教学方法、时间安排等。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设计培训内容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根据培训内容和员工特点，选择合适的培训形式，如线上课程、线下培训、工作坊、研讨会等。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选择培训形式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为确保培训效果，需要制定考核方式和标准，如考试、实操演练、项目评估等。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培训内容与形式设计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通过问卷调查、访谈、考试等方式收集员工对培训效果的反馈和评价，分析培训成果和不足。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按照培训计划和安排，组织员工参加培训，并提供必要的支持和辅导。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根据评估结果和员工反馈，对培训计划进行持续改进和优化，提高培训效果和质量。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培训实施与评估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https://d.book118.com/588120076060006030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2024-09-06T22:16:27.554</cp:lastPrinted>
  <dcterms:created xsi:type="dcterms:W3CDTF">2024-09-06T14:16:27Z</dcterms:created>
  <dcterms:modified xsi:type="dcterms:W3CDTF">2024-09-06T14:16:29Z</dcterms:modified>
</cp:coreProperties>
</file>