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C58D0-2F05-4DCF-8490-84DDD8D23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0B0F9-A06D-4F6D-AC84-EAAD8E406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5B7B8-8791-4C23-925E-2C2895B7A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F5219-19AB-48F1-9F6F-EB82E8832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760DF8-6C98-4E5D-A944-ADCF209A6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59B838-1745-491F-BD61-0C18A3E60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B9087E-CA44-4A76-9B5E-9295F11CE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2F0985-6658-47B9-806A-6B38C45E3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A1ED7-C391-4EB5-8A43-424AAEF3C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16C97-F1FD-461F-BA67-6712979C1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0D123-AAD4-4345-8CC6-A6958AAB3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21064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产科护理知识课件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产科护理基础知识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产前护理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分娩过程护理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产科护理实践与案例分析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产科护理基础知识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产科护理是一门专注于女性孕期、产期和产后的护理学科，它涵盖了从生理、心理和社会多个层面为孕产妇提供全方位的护理服务。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产科护理的定义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产科护理对于保障孕产妇和新生儿的健康至关重要。通过提供专业的护理知识和技能，产科护士能够帮助孕产妇应对孕期、分娩和产后过程中的各种挑战，降低并发症的风险，促进母婴健康。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产科护理的重要性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产科护理的定义与重要性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015" r="1501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根据孕产妇的具体情况，制定个性化的护理计划，满足她们的特殊需求。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个体化原则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整体护理原则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科学性与实用性结合原则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强调预防孕期、产期和产后可能出现的并发症，采取积极的措施来降低风险。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从生理、心理和社会多个层面关注孕产妇的健康，提供全方位的护理服务。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在护理过程中，既要遵循科学理论，又要结合实际情况，灵活运用，确保母婴安全与健康。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产科护理的基本原则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古代产科护理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早期的产科护理主要侧重于助产技术，随着医学的进步，逐渐发展出了一些基本的产科护理措施。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7749" r="17749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近代产科护理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随着现代医学的兴起，产科护理逐渐专业化，规章制度也逐渐完善，强调对孕产妇和新生儿的全面护理。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现代产科护理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产科护理更加注重科学性、专业性和人性化，不断引入新的护理理念和技术，以更好地满足孕产妇的需求。未来，随着医学科技的不断发展，产科护理将更加注重预防保健、健康教育和家庭参与，为母婴健康提供更加全面和高效的护理服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产前护理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产前检查是评估孕妇和胎儿健康状况的重要手段，通过定期的产前检查，医生可以及时发现并处理潜在的健康问题。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产前检查包括身体检查、实验室检查和影像学检查等，旨在评估孕妇的身体健康状况，预测分娩风险，以及监测胎儿的生长和发育情况。医生会根据检查结果，为孕妇制定个性化的护理计划，确保母婴安全。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63" r="15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产前心理护理关注孕妇的心理健康，帮助她们缓解焦虑、抑郁等情绪问题，促进心理平衡和适应。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在孕期可能会出现情绪波动、焦虑、抑郁等情况，这不仅影响孕妇的身体健康，还会对胎儿的发育造成不良影响。产前心理护理通过心理咨询、心理疏导、放松训练等方式，帮助孕妇调整心态，增强自我调节能力，保持乐观积极的心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产前心理护理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产前生活指导涉及孕妇的饮食、运动、睡眠等方面，旨在帮助她们建立健康的生活习惯，增强身体素质。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的饮食应均衡营养、多样化，保证足够的蛋白质、矿物质、维生素等摄入。同时，孕妇应适度运动，如散步、孕妇瑜伽等，以增强体质和耐力。此外，充足的睡眠对孕妇的健康和胎儿的发育至关重要，孕妇应保持规律的作息时间，避免熬夜和过度疲劳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产前生活指导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分娩过程护理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观察产程进展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协助分娩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产程观察与护理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627" r="1462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密切监测宫缩、宫口扩张和胎儿情况，确保产程顺利进行。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在分娩过程中，为产妇提供心理安慰和支持，缓解紧张情绪。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在必要时，协助医生进行分娩操作，确保母婴安全。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在分娩后，对产妇进行必要的护理措施，如伤口处理、子宫恢复等。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5" r="1608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303" b="1430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09" r="1870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2252" b="1225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分娩疼痛管理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对产妇的疼痛程度进行评估，了解疼痛对产程的影响。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在必要时，使用药物如镇痛剂来缓解分娩疼痛。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采用非药物方法如呼吸法、按摩等来缓解分娩疼痛。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通过心理疏导和放松训练来减轻产妇的疼痛感受。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疼痛评估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非药物治疗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https://d.book118.com/588121064073006026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2024-09-03T22:03:02.148</cp:lastPrinted>
  <dcterms:created xsi:type="dcterms:W3CDTF">2024-09-03T14:03:02Z</dcterms:created>
  <dcterms:modified xsi:type="dcterms:W3CDTF">2024-09-03T14:03:04Z</dcterms:modified>
</cp:coreProperties>
</file>