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1DBF4-EEFA-469E-9F21-5F6A489D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B341B-00B9-4708-A261-08011F88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6EC51-0543-410A-8AF5-7EDAADFA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1F0F0-AC97-4B0B-8286-30546929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F3F2E-FEDE-4E18-BD91-2077403E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D30C09-F765-41F8-A4C0-C0BBC533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66A52-401E-4D01-B8C5-091C4CAD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56067-57AA-496A-98C9-6396C6A1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8F599-0BF6-4551-8D45-5BDEB5CD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6C90E-BF6C-456C-9271-F2AB2444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023AD-4E26-4BB0-B5DC-8D9D9BAA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1066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消防工程施工中的自动报警与联动控制系统设计与施工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自动报警系统设计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消防工程施工是保障建筑物内人员和财产安全的重要措施，通过自动报警与联动控制系统的设计和施工，能够及时发现火情并采取有效措施，减少火灾造成的人员伤亡和财产损失。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自动报警与联动控制系统能够在火灾发生时迅速触发警报，并联动相关设备进行灭火、疏散等操作，提升应急响应能力，缩短火灾扑救时间。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提升应急响应能力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消防工程施工的重要性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自动报警系统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自动报警系统是消防工程施工中的重要组成部分，能够在火灾发生时自动触发报警装置，向消防部门或值班人员发出警报，以便及时采取措施。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联动控制系统是配合自动报警系统工作的设备，能够根据火灾情况自动或手动控制相关设备，如消防泵、喷淋系统、排烟系统等，以实现灭火和救援的目的。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自动报警与联动控制系统的概述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自动报警系统设计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报警探测器的类型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根据不同的火灾特征，选择合适的探测器类型，如感烟探测器、感温探测器、火焰探测器等。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探测器的布置原则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根据建筑物的空间布局、用途和火灾风险等级，合理布置探测器，确保能够及时发现火灾并报警。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探测器的维护与校准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定期对探测器进行维护和校准，确保其正常工作和报警准确。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报警探测器的选择与布置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选择可靠的硬件设备，具备足够的处理能力和存储空间，保证报警控制器能够快速响应和准确处理火灾报警信息。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控制器硬件要求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软件应具备实时监控、报警处理、信息记录和输出等功能，能够根据不同情况自动或手动启动消防设备。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" r="1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设计控制器的安全保护功能，防止误报或恶意破坏导致系统失效。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控制器安全保护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报警控制器的设计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消防设备的联动控制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根据火灾情况，自动或手动启动消防设备，如灭火器、喷淋系统、排烟系统等。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紧急疏散指示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在火灾发生时，自动点亮紧急照明和疏散指示标志，引导人员安全撤离。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与其他系统的集成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报警系统可与其他安防系统集成，实现信息共享和协同工作，提高整体安全防范水平。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报警系统的联动功能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联动控制系统设计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实现快速灭火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消防水系统的联动控制包括对消火栓、喷淋、水幕等设备的控制，能够在火灾发生时迅速启动水源、水泵和消防水炮，实现快速灭火的功能。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消防水系统的联动控制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保障人员安全疏散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防排烟系统的联动控制包括对排烟口、送风口、防火阀等设备的控制，能够在火灾发生时及时排除烟雾，保持疏散通道的清晰，为人员安全疏散提供保障。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防排烟系统的联动控制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https://d.book118.com/588121066056006043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2024-09-22T23:51:22.549</cp:lastPrinted>
  <dcterms:created xsi:type="dcterms:W3CDTF">2024-09-22T15:51:22Z</dcterms:created>
  <dcterms:modified xsi:type="dcterms:W3CDTF">2024-09-22T15:51:24Z</dcterms:modified>
</cp:coreProperties>
</file>