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9138-A6C1-44AD-A445-E24867F80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D2181-C5CC-44DA-B1F5-6A21BE55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500A9-7B11-490B-A642-4C0903CDD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1349C-657B-4E2B-9C90-D5D82FEA5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7D44B-EB10-4A07-86A4-19862273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65971-3A6F-4997-911A-F2734C23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1440B-69E5-4C4D-9C4D-A2088386E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65408-7184-44E0-A2BD-B6BDD596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5ED5F-30D4-4757-8B1B-87D4616D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A7D1-2F74-47BB-8A67-BA61E383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86E9C-AF73-4AA2-9CFE-67E1ABA81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1067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预防接种工作规范的具体要求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预防接种工作规范的意义和影响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预防接种工作规范的实际应用和案例分析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预防接种是通过注射疫苗来预防某些传染病的一种措施。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预防接种是预防和控制传染病的重要手段，能够保护个体和群体的健康，降低疾病传播风险。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从最早的种痘预防天花开始，预防接种工作已经有几百年的历史。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随着科学技术的进步，预防接种工作不断完善，疫苗种类和接种技术也不断更新。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预防接种工作的历史和发展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预防接种工作必须遵循科学规律，确保疫苗的有效性和安全性。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预防接种工作必须遵循国家相关法律法规和政策，确保工作的合法性和规范性。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预防接种工作是一项公益事业，必须以社会公共利益为重，保障广大人民群众的利益。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预防接种工作规范的主要内容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预防接种工作规范的具体要求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定期对宣传效果进行评估，根据评估结果调整宣传策略，提高宣传效果。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宣传疫苗接种的重要性和必要性，让公众了解疫苗接种对预防疾病的作用，提高公众的接种意愿。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通过多种渠道进行宣传，如电视、广播、报纸、网络等媒体，以及社区、学校、医院等场所的宣传栏和海报等。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https://d.book118.com/588121067043006040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2024-09-18T15:41:03.077</cp:lastPrinted>
  <dcterms:created xsi:type="dcterms:W3CDTF">2024-09-18T07:41:03Z</dcterms:created>
  <dcterms:modified xsi:type="dcterms:W3CDTF">2024-09-18T07:41:04Z</dcterms:modified>
</cp:coreProperties>
</file>