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0278-C873-4D26-90D2-8FDAF392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45876-CD42-4FAB-875D-04629414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B0745-E5BB-49F1-B5F2-18519E8E9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C2805-5B87-4AD5-8436-76F804AF4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925FD3-2CD3-4401-A14A-CA432206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6D855-284F-40CD-95C1-9029D126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E4B6A-BFF5-4DBB-B26A-2EEA0A33E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D0BD3-C7D9-4505-B8FA-99E75930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C809B-1D24-4369-98CC-F620598B4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6D291-4565-49E5-ACF0-7B53A99C2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317F8-CB34-4369-A561-8B4BA8BE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1125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数学的发现与应用之旅星城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数学之旅星城概述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数学基础知识探秘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经典数学问题解析与欣赏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现代数学技术前沿动态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星城特色数学文化传承与创新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跨领域合作推动数学普及和发展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数学之旅星城概述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335" r="213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数学作为一门学科，起源于古代文明时期。古埃及、古希腊和古印度等文明都对数学的发展做出了重要贡献。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数学的起源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数学是自然科学和工程技术的基础，对于理解宇宙规律、推动科技进步以及解决现实问题具有重要意义。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数学发展历程及重要性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星城自古以来就有重视数学教育的传统，培养了大批优秀的数学家和数学爱好者。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星城的数学家在数学研究方面取得了举世瞩目的成就，包括在代数、几何、概率论等领域的重要发现和突破。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星城在数学领域地位与贡献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星城在数学领域的贡献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星城的数学传统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208" b="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推动数学发展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通过本次数学之旅，促进不同领域之间的交流和合作，推动数学研究的发展和进步。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普及数学知识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通过本次数学之旅，向公众普及数学知识，提高人们对数学的认识和兴趣。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展示数学魅力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通过介绍数学在各个领域的应用和成果，展示数学的独特魅力和价值。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本次数学之旅目的和意义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数学基础知识探秘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数与代数基本概念及运算规则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自然数、整数、有理数、无理数和实数的定义与性质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函数概念及其性质，包括一次函数、二次函数、指数函数等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代数式、方程、不等式及其解法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数列与数学归纳法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平面几何基本概念，如点、线、面、角、三角形等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解析几何初步，包括直线与方程、圆与方程等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空间几何基本概念，如立体图形、空间位置关系等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几何变换与对称性质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几何图形认识与性质探讨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概率统计思想及其在生活中应用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概率论基本概念，如随机事件、概率、条件概率等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统计学基本概念，如数据收集与整理、概率分布、参数估计等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概率统计在生活中的应用，如风险评估、决策分析、质量控制等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大数据与人工智能时代下的概率统计挑战与机遇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经典数学问题解析与欣赏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通过深入剖析费马大定理的历史背景、证明过程及其对数学领域的影响，展示数学定理证明的魅力。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费马大定理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详细解读欧拉公式的证明过程，探讨其在复数、三角函数等领域的应用，感受数学内在的和谐美。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欧拉公式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阐述哥德尔不完备定理的证明思路，分析其对数学和逻辑学的重要意义，引导人们思考数学的局限性。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哥德尔不完备定理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著名数学定理证明过程剖析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通过实例讲解贪心算法的设计思路，如背包问题、最小生成树等，体会算法在解决实际问题中的巧妙之处。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贪心算法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详细分析动态规划算法的原理和实现过程，如最长公共子序列、背包问题等，感受算法在优化计算效率方面的巨大作用。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介绍分治算法的基本思想，通过归并排序、快速排序等实例展示分治算法在处理大规模问题时的优势。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分治算法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经典算法设计思路分享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https://d.book118.com/588121125035006043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2024-09-22T18:16:47.292</cp:lastPrinted>
  <dcterms:created xsi:type="dcterms:W3CDTF">2024-09-22T10:16:47Z</dcterms:created>
  <dcterms:modified xsi:type="dcterms:W3CDTF">2024-09-22T10:16:49Z</dcterms:modified>
</cp:coreProperties>
</file>