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D7597-81BF-4328-B253-81CB19C4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77BD8-FDC5-426E-B180-4B891BC10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C3E55-DB9E-4400-A6DC-D0CF0E2E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8FE53-EC4F-48C5-9F27-C2BEAF5F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7D5E1-342C-4AD0-AE19-3CE67ED1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D90CF-C249-43C6-8861-A7BEEC51D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41567-D316-4CB6-8538-9C253A1F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0DE67-00B1-4CCB-A237-E3518F78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85049-CF02-4932-B2D0-CFC3EED5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8085-33A9-44EE-8702-7BFCDF32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904ED-EA49-4997-830D-CDECEE7A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1127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幼儿预防呕吐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幼儿呕吐的原因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如何预防幼儿呕吐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幼儿呕吐的应对措施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幼儿呕吐的护理方法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预防呕吐的日常保健方法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幼儿呕吐的原因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由于幼儿胃部发育不完全，食管下端括约肌松弛，导致胃内容物容易回流至食管，引起呕吐。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肠套叠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生长过快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幼儿肠道发育不完善，可能导致肠套叠，引起剧烈呕吐和腹痛。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幼儿生长发育迅速，胃容量迅速增加，如喂养不当，易导致呕吐。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如感冒、肠胃炎等感染性疾病可能导致呕吐。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中耳炎等耳部感染也可能引发呕吐。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脑膜炎、脑炎等疾病可能导致呕吐。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过量喂养可能导致胃部过度扩张，引发呕吐。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幼儿对某些食物过敏或不耐受，食用后可能引发呕吐。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食物不耐受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食物不洁或过期可能引发肠胃炎，导致呕吐。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如何预防幼儿呕吐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避免过度喂养，每次喂食应适量，避免宝宝因过饱而呕吐。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为宝宝提供均衡的饮食，包括蔬菜、水果、谷物、蛋白质等，以保证营养的全面性。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625" r="7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避免给宝宝食用辛辣、油腻等刺激性食品，以防刺激宝宝的消化系统。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清洁餐具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每次使用完餐具后都要清洗干净，并定期消毒，以确保卫生。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家长和幼儿都要养成勤洗手的习惯，特别是在吃饭前和上厕所后。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保持家庭和生活环境的清洁卫生，定期打扫和消毒。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151" b="51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208" r="3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幼儿需要充足的睡眠来促进身体发育和增强免疫力。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适当的户外活动有助于增强幼儿的体质和免疫力。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多参加户外活动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按照医生的建议为幼儿接种各种疫苗，以预防感染性疾病。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幼儿呕吐的应对措施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https://d.book118.com/588121127133006035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2024-09-14T21:47:41.453</cp:lastPrinted>
  <dcterms:created xsi:type="dcterms:W3CDTF">2024-09-14T13:47:41Z</dcterms:created>
  <dcterms:modified xsi:type="dcterms:W3CDTF">2024-09-14T13:47:43Z</dcterms:modified>
</cp:coreProperties>
</file>