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2FFC0-5F7A-462E-8C26-B6CF721A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4BC17-D2FD-4918-BF08-043B1D8C8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0546D-3546-4A8F-AD64-304ED390A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A08C8-3B91-4E06-83D3-A5ED678A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6C81B0-B051-49CD-ABAD-6376141D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5BA46A-95D9-4E77-AF63-B9731800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437EC-1201-40CA-8C3F-8A4D3C20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C25AC-64B7-40D9-8815-3E18F014F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00B7F-34CB-402A-BD94-A0F2EBDD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5C2C0-EB51-4A0E-9ED7-FDCD18F3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39CC9-E725-409C-BFCC-F1A82846F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2025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胸怀世界专题知识讲座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胸怀世界的历史背景与意义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胸怀世界的内涵与理论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胸怀世界的实践与案例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胸怀世界的挑战与未来发展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胸怀世界与个人成长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胸怀世界的历史背景与意义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古代丝绸之路是连接东西方的贸易和文化交流通道，为胸怀世界的理念提供了历史渊源。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古代丝绸之路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明朝时期，郑和七下西洋，展示了中国人民的勇气、智慧和开放精神，为胸怀世界思想的形成提供了重要借鉴。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郑和下西洋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随着大航海时代的到来，全球化进程加速，东西方文化交流逐渐增多，为胸怀世界理念的形成提供了现实基础。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近代以来的全球化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增进国际友谊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通过胸怀世界的理念，可以增进不同国家、民族之间的相互理解和友谊，促进世界和平与发展。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意义与重要性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胸怀世界理念强调不同文化的交流与融合，有助于促进不同文明之间的相互了解和沟通。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胸怀世界理念提倡开放、合作，有利于促进国际贸易和投资，推动世界经济发展。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当代价值</a:t>
            </a:r>
          </a:p>
        </p:txBody>
      </p:sp>
      <p:sp>
        <p:nvSpPr>
          <p:cNvPr id="27" name="Freeform 27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推动全球治理体系变革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胸怀世界的理念呼吁国际社会加强合作，推动全球治理体系朝着更加公正、合理、平等的方向发展。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促进文化多样性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胸怀世界理念尊重世界文化的多样性，倡导不同文化之间的交流与融合，促进世界文化的繁荣与发展。</a:t>
            </a:r>
          </a:p>
        </p:txBody>
      </p:sp>
      <p:cxnSp>
        <p:nvCxnSpPr>
          <p:cNvPr id="36" name="Connector 36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构建人类命运共同体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胸怀世界理念强调人类命运共同体的构建，倡导各国人民团结合作，共同应对全球性挑战。</a:t>
            </a:r>
          </a:p>
        </p:txBody>
      </p:sp>
      <p:sp>
        <p:nvSpPr>
          <p:cNvPr id="42" name="Freeform 42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胸怀世界的内涵与理论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内涵解析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它强调对世界的认知和理解，超越国界、文化、政治和经济的界限，以全球视角看待问题。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胸怀世界意味着对多样性、包容性和开放性的认同，以及对人类命运共同体和全球共赢的理念的践行。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272" r="927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胸怀世界是指一种具有广阔视野和包容心态的思维方式和行为模式。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全球治理理论关注全球范围内公共事务的协调和管理，强调各国之间的合作与互动。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全球治理理论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跨文化交际理论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世界历史理论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跨文化交际理论关注不同文化背景下的交际过程，强调文化适应和跨文化沟通。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世界历史理论关注全球历史进程的发展和演变，强调不同国家和地区之间的联系和互动。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相关理论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理论应用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胸怀世界的理论应用广泛，涉及政治、经济、文化、教育等多个领域。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在企业文化方面，胸怀世界有助于推动企业的国际化战略，增强跨文化交流和理解。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在教育领域方面，胸怀世界有助于培养具有全球视野的人才，提高教育质量和国际化水平。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在国际关系方面，胸怀世界有助于促进各国之间的合作与交流，推动全球治理体系的完善。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胸怀世界的实践与案例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企业通过多元化战略，拓展业务领域，增强抗风险能力，同时满足不同国家和地区的市场需求。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跨国合作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企业通过开展跨国合作，利用全球资源，实现产品研发、生产、销售的国际化，从而拓宽发展空间。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全球人才培养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企业通过全球招聘、培训和选拔，培养具有国际视野和跨文化沟通能力的人才，提高企业的核心竞争力。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866" r="1286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00" r="16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375" b="12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社会组织和个人积极参与全球公益活动，如捐赠、志愿服务、环保等，推动全球社会的可持续发展。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全球公益活动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通过国际教育交流项目，如交换生计划、海外实习、国际学校等，增进对不同国家和文化的了解和尊重。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国际教育交流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医疗组织通过跨国医疗援助项目，为发展中国家和地区提供医疗服务和支持，改善当地居民的健康状况。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跨国医疗援助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https://d.book118.com/588122025075006042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2024-09-21T19:12:02.521</cp:lastPrinted>
  <dcterms:created xsi:type="dcterms:W3CDTF">2024-09-21T11:12:02Z</dcterms:created>
  <dcterms:modified xsi:type="dcterms:W3CDTF">2024-09-21T11:12:04Z</dcterms:modified>
</cp:coreProperties>
</file>