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A5640-8700-4E6D-80F5-2B5F68D23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53FAF-A58A-4642-93E1-24B90A2D7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79C33-1209-47C4-8D66-AB915B203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7889E-EACE-43B2-8F9D-E6E81B959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09A277-7378-4751-9515-D1493E37D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346344-080E-4A7E-9CB7-43DC410FE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0FB847-950D-41D9-8390-9EE362347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6A33E-49A8-450C-9C3E-F9D66FB58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E5B0C-5A33-4210-9D02-880EC7D17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11CB7-BC8A-4266-BDAD-705FF91E4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AAF51-30EA-4950-AC2E-2A3FF97B3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22043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智慧园区大数据智慧管理云平台的可视化展示与监控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大数据智慧管理云平台架构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可视化展示技术及应用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监控功能实现与效果评估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平台优势分析及推广前景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智慧园区是指通过云计算、物联网、大数据、人工智能等先进技术，对园区内的人、事、物进行智能化管理和服务，提高园区的运营效率、服务质量和竞争力。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随着技术的不断进步和应用需求的不断提高，智慧园区将向更加智能化、数字化、绿色化、安全化的方向发展，实现更高效、更便捷、更舒适的服务和管理。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271" r="2727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智慧园区核心特点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通过智能感知、智能分析、智能控制等技术，实现园区内各项业务的自动化和智能化。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通过节能环保技术，降低园区能耗和排放，提高资源利用效率，实现可持续发展。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通过数字化技术，将园区内的各种信息转化为数字信号进行处理和传输，提高数据处理效率和准确性。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通过智能安防技术，保障园区内人员和财产安全，提高园区的整体安全性。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3423" r="33423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通过物联网技术采集园区内各种传感器数据，整合各类业务数据，形成大数据基础。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采用分布式存储和计算技术，对大数据进行高效存储和实时处理，提供数据支撑。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数据存储与处理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运用数据挖掘、机器学习等技术，对大数据进行深入分析和挖掘，发现数据中的价值。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通过数据可视化技术，将大数据分析结果以直观、易懂的形式展现出来，为园区管理和决策提供有力支持。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数据可视化与应用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大数据在智慧园区中应用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大数据智慧管理云平台架构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通过物联网技术，对园区内各种传感器（如温度传感器、湿度传感器、光照传感器等）进行数据采集。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传感器数据采集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收集各个子系统的运行日志，包括操作系统、数据库、中间件等。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系统日志采集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支持与其他系统或数据源进行数据交换和共享，如政府公开数据、第三方数据等。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外部数据接入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采用分布式文件系统（如Hadoop HDFS）存储海量数据，提供高可靠性、高扩展性和高性能的数据存储服务。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分布式文件系统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使用关系型数据库（如MySQL、Oracle等）存储结构化数据，保障数据的完整性和一致性。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关系型数据库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针对非结构化或半结构化数据，采用NoSQL数据库（如MongoDB、Cassandra等）进行存储。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NoSQL数据库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对采集到的原始数据进行清洗，去除重复、无效和异常数据，保证数据质量。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将数据转换为适合分析和挖掘的格式，如将数据从时间序列转换为适合机器学习的特征向量。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运用统计分析、机器学习等方法对数据进行深入分析，挖掘数据中的有用信息。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通过图表、地图等形式将数据分析结果直观地展示给用户，帮助用户更好地理解数据。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可视化展示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数据共享与交换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对园区内各项指标进行实时监控，及时发现异常情况并发出警报。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基于数据分析结果，为园区管理者提供决策支持，如优化资源配置、提高运营效率等。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支持与其他系统或平台进行数据共享和交换，促进信息互通和协同工作。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应用服务层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可视化展示技术及应用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通过将数据映射为图形元素，利用视觉感知的特性，帮助用户更直观地理解数据。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包括ECharts、Highcharts、D3.js等，它们提供了丰富的图表类型和交互功能，支持定制化的数据可视化需求。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可视化技术原理及工具介绍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常用可视化工具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数据可视化技术原理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https://d.book118.com/588122043075006031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2024-09-08T13:58:54.115</cp:lastPrinted>
  <dcterms:created xsi:type="dcterms:W3CDTF">2024-09-08T05:58:54Z</dcterms:created>
  <dcterms:modified xsi:type="dcterms:W3CDTF">2024-09-08T05:58:56Z</dcterms:modified>
</cp:coreProperties>
</file>