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D63BA9-F3F1-451C-849F-00AC18417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399AB-C29E-4138-8887-52A15F11E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A4CF10-5F3F-4AD3-981C-ACFFA2FBD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24FFC0-9111-4781-8767-93B9C3F89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1C685F-22E6-43FC-82ED-8BDDD5D54F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F67AF8-9244-4151-882B-834BE706D6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D15C5B-2163-4653-96FB-3FD6818D29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DDBCE-6B0F-4937-9936-776E271E2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1FA0FB-9164-49D3-827D-E3D8466B6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82AE7-464C-4C65-BB70-55E217CF1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016638-C1E2-441D-9720-8CE172BAC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2212113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紫外吸收光谱法分析应用</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紫外吸收光谱法基本原理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紫外吸收光谱法在定性分析中应用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紫外吸收光谱法在定量分析中应用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紫外吸收光谱法在结构解析中应用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紫外吸收光谱法实验操作技巧与注意事项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紫外吸收光谱法发展趋势与挑战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紫外吸收光谱法基本原理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0" r="188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紫外光的吸收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物质分子或原子吸收紫外光后，发生价电子的跃迁，从而产生紫外吸收光谱。</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电子跃迁类型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紫外吸收光谱主要涉及π→π*、n→π*、σ→σ*等类型的电子跃迁。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吸收带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不同物质因其分子结构和化学环境不同，在紫外光谱上呈现出不同的吸收带。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紫外吸收光谱产生机制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具有共轭体系的分子在紫外区有强吸收，且随着共轭体系的增大，吸收波长发生红移。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共轭体系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官能团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空间构型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分子中的官能团对紫外吸收也有显著影响，如羟基、羧基、氨基等。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分子的空间构型会影响其紫外吸收光谱，如同一物质的不同晶型或异构体。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分子结构与紫外吸收关系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紫外可见分光光度计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紫外吸收光谱法的主要仪器，包括光源、单色器、样品池、检测器和数据处理系统等部分。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将待测样品溶液置于样品池中，通过调节单色器使不同波长的紫外光依次通过样品，检测器测量透过光强度并转换为电信号进行记录和处理，最终得到样品的紫外吸收光谱图。</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定量分析方法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根据朗伯-比尔定律，利用紫外吸收光谱可以进行物质的定量分析，如标准曲线法、比较法等。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仪器设备及操作原理简介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紫外吸收光谱法在定性分析中应用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434" r="19434"/>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紫外吸收光谱法可用于对未知化合物进行初步鉴定，通过测定其紫外吸收光谱并与已知化合物光谱进行比较，可以推测未知物的结构类型。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官能团的判断是紫外吸收光谱法在定性分析中的重要应用之一。不同的官能团在紫外光区有不同的特征吸收峰，通过比较未知物与已知官能团化合物的紫外光谱，可以推断出未知物中可能存在的官能团。</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未知物初步鉴定与官能团判断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对于结构类似的化合物，紫外吸收光谱法可以通过比较它们的紫外光谱差异来进行区分与鉴别。由于结构类似物在紫外光区的吸收峰位置和强度可能存在细微差别，因此可以通过这些差别来区分它们。</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此外，还可以利用紫外光谱的加和性原理，将结构类似物的混合物与单一化合物的紫外光谱进行比较，从而确定混合物中各组分的存在。</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0068" r="2006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结构类似物区分与鉴别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紫外吸收光谱法在复杂混合物组分识别方面也具有重要应用价值。对于复杂的混合物，可以通过测定其紫外光谱并结合其他分析方法（如色谱法、质谱法等）来识别其中的各个组分。</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在实际应用中，可以利用紫外光谱的峰形、峰位和峰强度等信息，结合已知化合物的光谱数据和化学知识，对复杂混合物中的各个组分进行逐一识别和确认。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复杂混合物组分识别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紫外吸收光谱法在定量分析中应用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计算样品浓度</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根据样品溶液的吸光度和标准曲线，计算样品中被测物质的浓度。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测定样品溶液吸光度</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在相同条件下，测定样品溶液的吸光度。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绘制标准曲线</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以标准溶液浓度为横坐标，吸光度为纵坐标，绘制标准曲线。</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选择适宜的标准物质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选择与被测物质结构相似、性质稳定的标准物质，制备不同浓度的标准溶液。</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测定吸光度</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在选定波长下，分别测定不同浓度标准溶液的吸光度。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标准曲线法建立与使用方法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比较法（同时或异时）进行含量测定</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同时比较法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将标准溶液与样品溶液同时放入同一吸收池中，在选定波长下测定吸光度，通过比较吸光度大小确定样品中被测物质的含量。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异时比较法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分别在不同时间测定标准溶液和样品溶液的吸光度，通过比较两者吸光度差值确定样品中被测物质的含量。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https://d.book118.com/588122121132006043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2024-09-23T16:01:02.086</cp:lastPrinted>
  <dcterms:created xsi:type="dcterms:W3CDTF">2024-09-23T08:01:02Z</dcterms:created>
  <dcterms:modified xsi:type="dcterms:W3CDTF">2024-09-23T08:01:04Z</dcterms:modified>
</cp:coreProperties>
</file>