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F07ED-3C6E-4005-9FEC-8E9C7B489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04656-7FF1-42C6-9174-11273029F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E5BDD-BB00-453C-AC38-3BA5741E3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1016F-3C1A-4372-A496-971407780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11437-32EB-492D-BB0E-914973E7B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8CBD0F-61EE-44C1-9C44-E3FF4CE1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330CF-CC8E-490B-8C9D-383703064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D86F4-9B51-4470-9D37-9DEFA2655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2BC2B-94E1-4512-A965-DFA2129BB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A56F0-33DC-4D91-8BC5-C7229B0AC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3BAAF-E615-4532-B444-9093D142A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21251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电网建设可行性研究方案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社会效益与环境影响评价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77" b="1187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电网建设规模持续扩大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随着电力需求的增长，电网建设投资规模不断扩大，覆盖面积广，输电线路和变电站数量不断增加。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智能化、自动化水平提升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智能电网、自动化技术在电网建设中得到广泛应用，提高了电网运行的安全性和效率。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新能源并网比例提高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随着可再生能源的快速发展，新能源并网比例不断提高，对电网的调节能力和稳定性提出了更高要求。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电网建设现状及发展趋势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77" b="707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电力需求增长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随着经济社会的发展，电力需求持续增长，现有电网难以满足未来用电需求，需要进行扩建和升级。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能源结构调整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为实现能源结构的优化和清洁化，需要大力发展可再生能源，提高其在能源消费中的比重，而可再生能源的并网需要坚强电网的支撑。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提高电网运行安全性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随着电网规模的扩大和复杂性的增加，电网运行安全风险也相应增加，需要采取措施提高电网运行的安全性。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项目提出背景与必要性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723" r="37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评估电网建设的可行性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通过对电网建设项目的技术、经济、社会和环境等方面进行全面评估，确定项目的可行性，为项目决策提供科学依据。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优化电网建设方案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通过对不同建设方案进行比较分析，选择最优方案，提高电网建设的经济效益和社会效益。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推动电力行业发展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电网建设可行性研究有助于推动电力行业的发展，提高电力供应的安全性和可靠性，促进经济社会的可持续发展。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收集并分析过去数年的电力负荷数据，识别负荷增长趋势和周期性变化。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结合地区经济社会发展规划，预测未来负荷增长趋势。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经济社会发展预测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考虑气候和季节变化对电力负荷的影响，进行针对性分析和预测。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气候和季节因素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电力负荷预测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评估各类电源（如煤电、水电、风电、太阳能等）的装机容量、运行状况及发展趋势。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电源结构分析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02" b="166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电力供需平衡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跨区域电力互济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分析预测负荷与电源出力之间的平衡关系，识别潜在供需缺口。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研究跨区域电网互联及电力互济的潜力和可行性。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电力平衡分析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通过问卷调查、访谈等方式，了解用户对电力服务的需求和期望。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行业用电需求分析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针对不同行业（如工业、商业、居民等）的用电特点，分析其用电需求及变化趋势。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政策与市场环境分析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评估政策调整、市场变化等因素对电力市场需求的影响。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负荷预测技术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运用历史数据、经济指标等，对规划区域的电力负荷进行预测，为电网规划提供基础数据。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网络拓扑分析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基于地理信息系统（GIS）等技术，对规划区域的电网结构进行拓扑分析，评估现有电网的供电能力和薄弱环节。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电力平衡分析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综合考虑电源、负荷及电网结构等因素，进行电力平衡分析，提出合理的电源布局和电网扩展方案。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电网规划技术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继电保护及安全自动装置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配置完善的继电保护和安全自动装置，确保电网故障时的快速切除和恢复供电。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选用具有高性能、高可靠性的高压开关设备、变压器等，确保电网运行的安全性和稳定性。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选用先进的配电自动化设备，提高配电网的供电可靠性和运行效率。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设备选型及技术参数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根据工程特点和现场条件，选用合适的施工方法，如明挖、暗挖、定向钻等，确保施工质量和进度。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选用先进的施工机械和设备，提高施工效率和安全性。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施工机械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制定详细的施工组织设计方案，包括人员配备、材料供应、安全措施等，确保施工顺利进行。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施工技术及方案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https://d.book118.com/588122125135006034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2024-09-13T12:11:00.703</cp:lastPrinted>
  <dcterms:created xsi:type="dcterms:W3CDTF">2024-09-13T04:11:00Z</dcterms:created>
  <dcterms:modified xsi:type="dcterms:W3CDTF">2024-09-13T04:11:02Z</dcterms:modified>
</cp:coreProperties>
</file>