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4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0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tags" Target="tags/tag11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2731F1-7CE2-42E1-A0E2-2D156E78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8EE54-C9CD-44EF-95E0-4D00A6E4D9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179FE5-470C-4347-B2E0-04A0FB5F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0D31E4-D402-4966-B1EC-BD732026E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C4D574-E28E-4640-9EEB-B4D01A1C0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D0700B-809C-4498-9CC1-885463A6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9EC56A-7CB5-45B1-A81C-688F393A3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EF55BA-A9DE-4A48-B102-938D5614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45489-4EC9-4079-86A5-43511A7F2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37140-C627-4D20-A445-23A0C47725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0C5CA-5623-4B2F-B6B6-05E9C07F5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407" r:id="rId2"/>
    <p:sldLayoutId id="2147485408" r:id="rId3"/>
    <p:sldLayoutId id="2147485409" r:id="rId4"/>
    <p:sldLayoutId id="2147485410" r:id="rId5"/>
    <p:sldLayoutId id="2147485411" r:id="rId6"/>
    <p:sldLayoutId id="2147485412" r:id="rId7"/>
    <p:sldLayoutId id="2147485413" r:id="rId8"/>
    <p:sldLayoutId id="2147485414" r:id="rId9"/>
    <p:sldLayoutId id="2147485415" r:id="rId10"/>
    <p:sldLayoutId id="214748541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22140104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加强通风设备安全管理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李老师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加强通风设备安全管理的措施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通风设备安全管理的重要性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通风设备安全管理的要点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通风设备安全管理的责任和义务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通风设备安全事故的应急处理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通风设备安全管理的重要性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https://d.book118.com/588122140104006024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baseType="lpstr" size="12">
      <vt:lpstr>Arial</vt:lpstr>
      <vt:lpstr>Calibri</vt:lpstr>
      <vt:lpstr>MiSans Heavy</vt:lpstr>
      <vt:lpstr>汉仪正圆-75W</vt:lpstr>
      <vt:lpstr>汉仪正圆 55简</vt:lpstr>
      <vt:lpstr>Calibri Light</vt:lpstr>
      <vt:lpstr>Office Theme</vt:lpstr>
      <vt:lpstr>加强通风设备安全管理</vt:lpstr>
      <vt:lpstr>目录</vt:lpstr>
      <vt:lpstr>添加章节标题</vt:lpstr>
      <vt:lpstr>通风设备安全管理的重要性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2024-08-31T21:40:44.948</cp:lastPrinted>
  <dcterms:created xsi:type="dcterms:W3CDTF">2024-08-31T13:40:44Z</dcterms:created>
  <dcterms:modified xsi:type="dcterms:W3CDTF">2024-08-31T13:40:47Z</dcterms:modified>
</cp:coreProperties>
</file>