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23DEE-42B4-4608-B52E-3D6F28FB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24AC1-36B7-4B87-9015-F5CF8839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A693-02F7-488E-8A26-57968DBA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035CB-A115-47A9-9D33-B68DE4ED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FD7B7-8429-4933-A849-FEA8FE4BC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00EE53-D19A-400A-98C4-1BE5799A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3F723-E6A2-4FB5-A5F3-F0D4AB8B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693FB-FCC6-4507-882E-A6850C313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7B07C-5865-49DA-B491-172DAB32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7DF6A-1438-470F-9836-BA609B9D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BBD4C-24B1-4A52-98C0-E8692CF2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3025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玻璃厂安全生产双重预防机制培训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双重预防机制在玻璃厂的应用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双重预防机制是指风险分级管控和隐患排查治理两个环节，旨在构建安全风险分级管控和隐患排查治理的双重预防机制，有效遏制重特大事故发生。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通过双重预防机制，企业可以对安全风险进行科学评估，并采取相应的管控措施，将风险控制在可接受范围内。同时，企业可以定期开展隐患排查治理工作，及时发现并消除事故隐患，确保生产安全。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什么是双重预防机制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实施双重预防机制可以提升企业的形象和声誉，增强企业的市场竞争力。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双重预防机制的实施需要企业建立完善的安全管理体系，提高安全管理水平，确保生产安全。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减少事故发生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通过风险分级管控和隐患排查治理，双重预防机制可以有效减少事故的发生，保障员工生命安全和企业的财产安全。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闭环管理原则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双重预防机制的基本原则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双重预防机制的实施需要遵循闭环管理原则，确保风险管控和隐患排查治理工作的有效衔接和持续改进。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双重预防机制的实施需要遵循科学性原则，采用科学的方法和技术手段进行风险评估和隐患排查治理。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双重预防机制的实施需要遵循动态性原则，及时更新风险信息和管理措施，确保其始终与企业的安全生产状况相符合。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风险识别是识别玻璃厂生产过程中可能存在的危险源和事故隐患，是双重预防机制的基础。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风险识别需要全面考虑玻璃厂生产过程中涉及的原料、设备、工艺、人员操作等多个方面，通过现场观察、经验判断、专家咨询等多种方式，找出可能引发事故的危险源和隐患点。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风险评估是在风险识别的基础上，对危险源和事故隐患可能造成的危害程度进行评估，为风险分级提供依据。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风险评估需要采用科学的方法和工具，对危险源和隐患点可能导致的安全事故进行定性和定量评估，确定其可能造成的损失和影响范围，为后续的风险分级提供依据。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风险控制措施是根据风险评估结果，采取相应的控制措施，降低或消除危险源和事故隐患带来的风险。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风险控制措施包括技术和管理两个方面，技术方面可以采取设备改造、工艺优化等措施，管理方面可以制定安全管理制度、加强人员培训等措施，全面提升玻璃厂的安全生产水平。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风险告知与培训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风险告知与培训是向玻璃厂员工宣传双重预防机制的重要环节，旨在提高员工的安全意识和应对能力。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告知需要将危险源和事故隐患的分布、可能造成的危害等信息告知员工，使员工了解自身工作环境中的安全风险。培训则针对不同岗位和层次的需求，开展针对性的安全知识和技能培训，提高员工应对突发事件的处置能力。同时，通过开展应急演练和模拟演练等活动，加强员工在应对突发事件时的协调和配合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不定期排查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专项排查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定期排查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隐患排查的方法与流程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制定定期排查计划，如每周、每月进行一次全面排查。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根据实际情况，对可能出现隐患的区域进行突击检查。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针对特定环节或设备进行专项排查，如高温熔炉、起重机械等。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针对不同类型的隐患，制定具体的整改方案和措施，确保及时消除。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对排查出的隐患进行分类，根据严重程度制定相应的治理措施。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整改跟踪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对已整改的隐患进行跟踪复查，确保整改效果持久有效。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未整改隐患监控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对暂时无法整改的隐患进行持续监控，并采取临时措施确保安全。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隐患治理与整改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https://d.book118.com/588123025142006040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2024-09-19T13:56:04.329</cp:lastPrinted>
  <dcterms:created xsi:type="dcterms:W3CDTF">2024-09-19T05:56:04Z</dcterms:created>
  <dcterms:modified xsi:type="dcterms:W3CDTF">2024-09-19T05:56:06Z</dcterms:modified>
</cp:coreProperties>
</file>