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3D56-446E-4C00-9F01-E9C32E65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F2E85-3400-47E1-B284-2A429D2B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1E38D-8BA7-4FF5-B7DD-42029727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40A99-86B6-40CC-AD01-A817BDB3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D1525-6EFC-4BD8-8B96-714FAFC8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E627B-83B2-42E9-AC73-B4C33F2B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886A8-E7BB-4ACE-A5BE-6758F912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A5F0E-1AA4-4EAB-9DBC-CF17C82B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B5111-4708-4B2B-BBEB-3F591D5E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4114D-07CA-4916-9CD7-A1FC1F8F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404A4-6CF3-468E-ACD4-3B9E19C5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3026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网络安全培训 单位\n## 1.网络安全基本概念及重要性\n### 1.1网络安全的定义与目标\n### 1.2网络安全的重要性及原因\n### 1.3网络安全的基本原理与方法\n## 2.单位网络安全现状及风险分析\n### 2.1单位网络安全现状调查与分析\n### 2.2单位网络安全风险识别与评估\n### 2.3单位网络安全风险应对策略\n## 3.网络安全培训需求分析\n### 3.1单位网络安全培训目标与要求\n### 3.2单位网络安全培训对象与内容\n### 3.3单位网络安全培训方式与方法\n## 4.网络安全培训实施与组织\n### 4.1网络安全培训计划与安排\n### 4.2网络安全培训资源与保障\n### 4.3网络安全培训过程与监控\n## 5.网络安全培训效果评估与改进\n### 5.1网络安全培训效果评估方法\n### 5.2网络安全培训效果数据分析\n### 5.3网络安全培训改进措施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网络安全培训 单位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网络安全基本概念及重要性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保护网络系统和信息安全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防止网络攻击、破坏和泄露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保证网络系统的正常运行和数据安全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保密性：确保信息不被未经授权的用户获取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完整性：确保信息在传输和存储过程中不被篡改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可用性：确保网络系统在需要时能够正常运行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网络安全的范围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网络设备安全：路由器、交换机、防火墙等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网络安全：操作系统、数据库、应用程序等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数据安全：数据存储、传输、备份等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网络安全的重要性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保护国家、企业和个人的利益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维护网络秩序和社会稳定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促进信息技术和产业发展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网络安全的原因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网络攻击手段日益多样化和智能化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网络犯罪活动频繁，造成巨大损失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网络泄露事件频发，泄露大量敏感信息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防范为主，防治结合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突出重点，全面覆盖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适应发展，动态调整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加密技术：数据加密、身份认证等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防火墙技术：网络隔离、访问控制等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入侵检测技术：实时监控、异常分析等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安全扫描技术：漏洞扫描、安全评估等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单位网络安全现状及风险分析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单位网络安全现状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网络设备安全状况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数据安全措施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单位网络安全问题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网络设备漏洞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网络安全防护不足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数据泄露风险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单位网络安全现状调查与分析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单位网络安全风险识别与评估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网络设备风险：设备老化、漏洞未修复等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网络安全风险：病毒、木马、黑客攻击等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数据安全风险：数据泄露、数据篡改、数据丢失等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风险等级划分：高、中、低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风险影响评估：影响范围、影响程度、影响时间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风险应对能力评估：技术能力、管理能力、应对策略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单位网络安全风险应对策略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网络安全风险应对策略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风险预防：加强设备维护、提高安全防护水平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风险检测：实时监控、定期检查、异常处理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风险处置：应急响应、漏洞修复、数据恢复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单位网络安全制度建设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网络安全管理制度：责任制度、培训制度、应急预案等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网络安全操作规程：设备操作、安全防护、数据管理等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网络安全监督机制：内部监督、外部审计、第三方评估等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网络安全培训需求分析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网络安全培训目标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提高员工网络安全意识和技能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降低网络安全事故发生率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保障单位网络系统安全稳定运行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网络安全培训要求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培训内容全面：网络安全知识、技术、管理等方面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培训对象广泛：管理层、技术人员、业务人员等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培训方式多样：线上培训、线下培训、实战演练等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单位网络安全培训目标与要求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https://d.book118.com/588123026053006040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网络安全培训 单位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2024-09-18T20:04:48.116</cp:lastPrinted>
  <dcterms:created xsi:type="dcterms:W3CDTF">2024-09-18T12:04:48Z</dcterms:created>
  <dcterms:modified xsi:type="dcterms:W3CDTF">2024-09-18T12:04:50Z</dcterms:modified>
</cp:coreProperties>
</file>