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OEIKW+MS-UIGothic"/>
      <p:regular r:id="rId15"/>
    </p:embeddedFont>
    <p:embeddedFont>
      <p:font typeface="EIOMGH+MFDNIQ+ArialMT"/>
      <p:regular r:id="rId16"/>
    </p:embeddedFont>
    <p:embeddedFont>
      <p:font typeface="WGQSRD+OUJIUH+MicrosoftYaHei"/>
      <p:regular r:id="rId17"/>
    </p:embeddedFont>
    <p:embeddedFont>
      <p:font typeface="FNPQEN+TGMRBE+MicrosoftYaHei-Bold"/>
      <p:regular r:id="rId18"/>
    </p:embeddedFont>
    <p:embeddedFont>
      <p:font typeface="EQJTWU+OUJIUH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4AA18-69BC-4901-B00E-1744D6A8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C64CD-CCC9-4808-887B-114FF8D1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66AC0-747D-4F0E-9FB3-3544884F7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6B6CD-AF92-4E70-B448-6926017F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47258-96B2-41CF-AE35-DC371AFD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274F3-74B7-464F-9C39-17B0BEFF1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D681E-8A39-43E8-A773-863FDF63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A410D-5FCD-45A4-8720-F2A465CE3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A308D-8207-4395-9C3E-75F62E8F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4C67E-C80E-4D12-AA13-C597DBAA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AF426-72BE-47BE-AA14-15476267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3075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AOEIKW+MS-UIGothic"/>
                <a:cs typeface="AOEIKW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190836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IOMGH+MFDNIQ+ArialMT"/>
                <a:cs typeface="EIOMGH+MFDNI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案例背景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2467800"/>
            <a:ext cx="5491421" cy="30239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IOMGH+MFDNIQ+ArialMT"/>
                <a:cs typeface="EIOMGH+MFDNI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法林的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理作用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IOMGH+MFDNIQ+ArialMT"/>
                <a:cs typeface="EIOMGH+MFDNI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凝血障碍的病理生理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IOMGH+MFDNIQ+ArialMT"/>
                <a:cs typeface="EIOMGH+MFDNI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级华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法林致凝血障碍的病例分析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IOMGH+MFDNIQ+ArialMT"/>
                <a:cs typeface="EIOMGH+MFDNI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法林用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安全警示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IOMGH+MFDNIQ+ArialMT"/>
                <a:cs typeface="EIOMGH+MFDNI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AOEIKW+MS-UIGothic"/>
                <a:cs typeface="AOEIKW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患者基本信息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55695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患者年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：</a:t>
            </a:r>
            <a:r>
              <a:rPr sz="1500">
                <a:solidFill>
                  <a:srgbClr val="FFFFFF"/>
                </a:solidFill>
                <a:latin typeface="WGQSRD+OUJIUH+MicrosoftYaHei"/>
                <a:cs typeface="WGQSRD+OUJIUH+MicrosoftYaHei"/>
              </a:rPr>
              <a:t>67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333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患者性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：男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46754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既往病史：高血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、糖尿病、心房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颤动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病史及用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期服用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法林抗凝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，因心房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颤动预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防血栓栓塞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后出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异常出血，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皮肤瘀斑，牙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龈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出血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等症状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近期因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髋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换术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停用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7F7F7"/>
                </a:solidFill>
                <a:latin typeface="AOEIKW+MS-UIGothic"/>
                <a:cs typeface="AOEIKW+MS-UIGothic"/>
              </a:rPr>
              <a:t>法林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理作用机制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FNPQEN+TGMRBE+MicrosoftYaHei-Bold"/>
                <a:cs typeface="FNPQEN+TGMRB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8554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抑制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生素</a:t>
            </a:r>
            <a:r>
              <a:rPr sz="1350">
                <a:solidFill>
                  <a:srgbClr val="F7F7F7"/>
                </a:solidFill>
                <a:latin typeface="WGQSRD+OUJIUH+MicrosoftYaHei"/>
                <a:cs typeface="WGQSRD+OUJIUH+MicrosoftYaHei"/>
              </a:rPr>
              <a:t>K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在肝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脏细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胞内合成凝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血因子</a:t>
            </a:r>
            <a:r>
              <a:rPr sz="1350">
                <a:solidFill>
                  <a:srgbClr val="F7F7F7"/>
                </a:solidFill>
                <a:latin typeface="EQJTWU+OUJIUH+MicrosoftYaHei"/>
                <a:cs typeface="EQJTWU+OUJIUH+MicrosoftYaHei"/>
              </a:rPr>
              <a:t>Ⅱ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、</a:t>
            </a:r>
            <a:r>
              <a:rPr sz="1350">
                <a:solidFill>
                  <a:srgbClr val="F7F7F7"/>
                </a:solidFill>
                <a:latin typeface="EQJTWU+OUJIUH+MicrosoftYaHei"/>
                <a:cs typeface="EQJTWU+OUJIUH+MicrosoftYaHei"/>
              </a:rPr>
              <a:t>Ⅶ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、</a:t>
            </a:r>
            <a:r>
              <a:rPr sz="1350">
                <a:solidFill>
                  <a:srgbClr val="F7F7F7"/>
                </a:solidFill>
                <a:latin typeface="EQJTWU+OUJIUH+MicrosoftYaHei"/>
                <a:cs typeface="EQJTWU+OUJIUH+MicrosoftYaHei"/>
              </a:rPr>
              <a:t>Ⅸ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、</a:t>
            </a:r>
            <a:r>
              <a:rPr sz="1350">
                <a:solidFill>
                  <a:srgbClr val="F7F7F7"/>
                </a:solidFill>
                <a:latin typeface="EQJTWU+OUJIUH+MicrosoftYaHei"/>
                <a:cs typeface="EQJTWU+OUJIUH+MicrosoftYaHei"/>
              </a:rPr>
              <a:t>Ⅹ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，从而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挥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抗凝作用。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FNPQEN+TGMRBE+MicrosoftYaHei-Bold"/>
                <a:cs typeface="FNPQEN+TGMRBE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可逆性抑制凝血因子的活化，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达到抗凝效果。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效学特点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007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口服有效，起效慢，停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后抗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凝作用可持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数天至数周。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在体内有效，不用于体外抗凝。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抑制依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WGQSRD+OUJIUH+MicrosoftYaHei"/>
                <a:cs typeface="WGQSRD+OUJIUH+MicrosoftYaHei"/>
              </a:rPr>
              <a:t>K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的凝血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因子，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已存在的凝血因子无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FFF"/>
                </a:solidFill>
                <a:latin typeface="AOEIKW+MS-UIGothic"/>
                <a:cs typeface="AOEIKW+MS-UIGothic"/>
              </a:rPr>
              <a:t>活作用。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凝血障碍的定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AOEIKW+MS-UIGothic"/>
                <a:cs typeface="AOEIKW+MS-UIGothic"/>
              </a:rPr>
              <a:t>与分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凝血障碍是指血液由流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的液体状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态转变为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的固体状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程出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异常，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致止血功能出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障碍。根据病因，凝血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障碍可分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为遗传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性和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得性两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8C8C8C"/>
                </a:solidFill>
                <a:latin typeface="AOEIKW+MS-UIGothic"/>
                <a:cs typeface="AOEIK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凝血障碍是指血液在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或手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等情况下，由流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的液体状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态转变为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的固体状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程出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异常，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致止血功能出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障碍。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性凝血障碍通常由基因突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引起，而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得性凝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血障碍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是由其他疾病或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7F7F7"/>
                </a:solidFill>
                <a:latin typeface="AOEIKW+MS-UIGothic"/>
                <a:cs typeface="AOEIKW+MS-UIGothic"/>
              </a:rPr>
              <a:t>物引起的。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https://d.book118.com/588123075017006047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AOEIKW+MS-UIGothic</vt:lpstr>
      <vt:lpstr>SimSun</vt:lpstr>
      <vt:lpstr>EIOMGH+MFDNIQ+ArialMT</vt:lpstr>
      <vt:lpstr>Times New Roman</vt:lpstr>
      <vt:lpstr>WGQSRD+OUJIUH+MicrosoftYaHei</vt:lpstr>
      <vt:lpstr>FNPQEN+TGMRBE+MicrosoftYaHei-Bold</vt:lpstr>
      <vt:lpstr>EQJTWU+OUJIUH+MicrosoftYaHei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2024-09-28T07:45:51.380</cp:lastPrinted>
  <dcterms:created xsi:type="dcterms:W3CDTF">2024-09-27T23:45:51Z</dcterms:created>
  <dcterms:modified xsi:type="dcterms:W3CDTF">2024-09-27T23:45:52Z</dcterms:modified>
</cp:coreProperties>
</file>