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150D72-C5FE-44E9-B3CE-7BE32E568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0AA21C-4014-4B2F-8B0C-CB9FA004E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D6884F-8E5D-4F53-A905-2397334C7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08A2CC-DA91-4103-87A6-8E87812B71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721D43-C012-4F26-B692-41E01D04C4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7F4A32-1E66-4253-A7E5-615C510F5E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7CCFE7-9E58-4679-ADB7-41A231E198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F38262-5C14-4B73-A07F-606F42A6A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6ECEB7-397D-4D77-B3D7-59F6048E32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168DFD-4363-4127-BD4D-E041E4455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64C6C3-F0B8-4640-82AD-28C8DAE47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23141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纺织品加工过程的信息化与数字化</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纺织品加工信息化概述
 纺织品加工数字化转型的重要意义
 纺织品加工信息化和数字化面临的挑战
 纺织品加工信息化和数字化的关键技术
 纺织品加工信息化和数字化应用案例
 纺织品加工信息化和数字化的发展趋势
 纺织品加工信息化和数字化对行业的影响
 纺织品加工信息化和数字化实施策略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纺织品加工信息化概述</a:t>
            </a:r>
          </a:p>
        </p:txBody>
      </p:sp>
      <p:sp>
        <p:nvSpPr>
          <p:cNvPr id="3" name="Subtitle 2"/>
          <p:cNvSpPr>
            <a:spLocks noGrp="1"/>
          </p:cNvSpPr>
          <p:nvPr>
            <p:ph type="subTitle" idx="1"/>
          </p:nvPr>
        </p:nvSpPr>
        <p:spPr/>
        <p:txBody>
          <a:bodyPr/>
          <a:lstStyle/>
          <a:p>
            <a:r>
              <a:t>纺织品加工过程的信息化与数字化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纺织品加工信息化概述</a:t>
            </a:r>
          </a:p>
        </p:txBody>
      </p:sp>
      <p:sp>
        <p:nvSpPr>
          <p:cNvPr id="3" name="Text Placeholder 2"/>
          <p:cNvSpPr>
            <a:spLocks noGrp="1"/>
          </p:cNvSpPr>
          <p:nvPr>
            <p:ph type="body" idx="1"/>
          </p:nvPr>
        </p:nvSpPr>
        <p:spPr/>
        <p:txBody>
          <a:bodyPr/>
          <a:lstStyle/>
          <a:p>
            <a:r>
              <a:t>纺织品信息化发展历程</a:t>
            </a:r>
          </a:p>
        </p:txBody>
      </p:sp>
      <p:sp>
        <p:nvSpPr>
          <p:cNvPr id="4" name="Content Placeholder 3"/>
          <p:cNvSpPr>
            <a:spLocks noGrp="1"/>
          </p:cNvSpPr>
          <p:nvPr>
            <p:ph sz="half" idx="2"/>
          </p:nvPr>
        </p:nvSpPr>
        <p:spPr/>
        <p:txBody>
          <a:bodyPr/>
          <a:lstStyle/>
          <a:p>
            <a:r>
              <a:t>1. 第一阶段（20世纪50年代至70年代末）：以计算机管理系统为代表，主要应用于生产管理、财务管理等领域。</a:t>
            </a:r>
          </a:p>
          <a:p>
            <a:r>
              <a:t>2. 第二阶段（20世纪80年代至90年代末）：以计算机集成制造系统（CIMS）为代表，重点是实现生产过程的自动化、集成化和智能化。</a:t>
            </a:r>
          </a:p>
          <a:p>
            <a:r>
              <a:t>3. 第三阶段（20世纪末至21世纪初）：以企业资源计划（ERP）系统为代表，着重于实现企业资源的集成管理和优化配置。</a:t>
            </a:r>
          </a:p>
        </p:txBody>
      </p:sp>
      <p:sp>
        <p:nvSpPr>
          <p:cNvPr id="5" name="Text Placeholder 4"/>
          <p:cNvSpPr>
            <a:spLocks noGrp="1"/>
          </p:cNvSpPr>
          <p:nvPr>
            <p:ph type="body" idx="3"/>
          </p:nvPr>
        </p:nvSpPr>
        <p:spPr/>
        <p:txBody>
          <a:bodyPr/>
          <a:lstStyle/>
          <a:p>
            <a:r>
              <a:t>纺织品信息化现状</a:t>
            </a:r>
          </a:p>
        </p:txBody>
      </p:sp>
      <p:sp>
        <p:nvSpPr>
          <p:cNvPr id="6" name="Content Placeholder 5"/>
          <p:cNvSpPr>
            <a:spLocks noGrp="1"/>
          </p:cNvSpPr>
          <p:nvPr>
            <p:ph sz="half" idx="4"/>
          </p:nvPr>
        </p:nvSpPr>
        <p:spPr/>
        <p:txBody>
          <a:bodyPr/>
          <a:lstStyle/>
          <a:p>
            <a:r>
              <a:t>1. 信息化建设取得显著成效：纺织行业信息化建设起步早、投入大，取得了显著成效。</a:t>
            </a:r>
          </a:p>
          <a:p>
            <a:r>
              <a:t>2. 信息化建设仍存在一些问题：纺织行业信息化建设仍存在一些问题，如信息化建设缺乏顶层设计、信息孤岛现象严重、信息安全隐患突出等。</a:t>
            </a:r>
          </a:p>
          <a:p>
            <a:r>
              <a:t>3. 信息化建设面临新的挑战：纺织行业信息化建设面临着新的挑战，如5G、人工智能、大数据等新技术的发展对纺织行业信息化建设提出了更高的要求。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纺织品加工信息化概述</a:t>
            </a:r>
          </a:p>
        </p:txBody>
      </p:sp>
      <p:sp>
        <p:nvSpPr>
          <p:cNvPr id="3" name="Text Placeholder 2"/>
          <p:cNvSpPr>
            <a:spLocks noGrp="1"/>
          </p:cNvSpPr>
          <p:nvPr>
            <p:ph type="body" idx="1"/>
          </p:nvPr>
        </p:nvSpPr>
        <p:spPr/>
        <p:txBody>
          <a:bodyPr/>
          <a:lstStyle/>
          <a:p>
            <a:r>
              <a:t>纺织品信息化发展趋势</a:t>
            </a:r>
          </a:p>
        </p:txBody>
      </p:sp>
      <p:sp>
        <p:nvSpPr>
          <p:cNvPr id="4" name="Content Placeholder 3"/>
          <p:cNvSpPr>
            <a:spLocks noGrp="1"/>
          </p:cNvSpPr>
          <p:nvPr>
            <p:ph sz="half" idx="2"/>
          </p:nvPr>
        </p:nvSpPr>
        <p:spPr/>
        <p:txBody>
          <a:bodyPr/>
          <a:lstStyle/>
          <a:p>
            <a:r>
              <a:t>1. 云计算、大数据、人工智能等新技术将继续推动纺织行业信息化发展。</a:t>
            </a:r>
          </a:p>
          <a:p>
            <a:r>
              <a:t>2. 纺织行业信息化将与智能制造深度融合，实现生产过程的智能化、自动化。</a:t>
            </a:r>
          </a:p>
          <a:p>
            <a:r>
              <a:t>3. 纺织行业信息化将更加注重行业协同发展，实现上下游企业的信息共享与协同制造。</a:t>
            </a:r>
          </a:p>
        </p:txBody>
      </p:sp>
      <p:sp>
        <p:nvSpPr>
          <p:cNvPr id="5" name="Text Placeholder 4"/>
          <p:cNvSpPr>
            <a:spLocks noGrp="1"/>
          </p:cNvSpPr>
          <p:nvPr>
            <p:ph type="body" idx="3"/>
          </p:nvPr>
        </p:nvSpPr>
        <p:spPr/>
        <p:txBody>
          <a:bodyPr/>
          <a:lstStyle/>
          <a:p>
            <a:r>
              <a:t>纺织品信息化带来的益处</a:t>
            </a:r>
          </a:p>
        </p:txBody>
      </p:sp>
      <p:sp>
        <p:nvSpPr>
          <p:cNvPr id="6" name="Content Placeholder 5"/>
          <p:cNvSpPr>
            <a:spLocks noGrp="1"/>
          </p:cNvSpPr>
          <p:nvPr>
            <p:ph sz="half" idx="4"/>
          </p:nvPr>
        </p:nvSpPr>
        <p:spPr/>
        <p:txBody>
          <a:bodyPr/>
          <a:lstStyle/>
          <a:p>
            <a:r>
              <a:t>1. 提高生产效率：信息化能够帮助纺织企业提高生产效率，降低生产成本。</a:t>
            </a:r>
          </a:p>
          <a:p>
            <a:r>
              <a:t>2. 改善产品质量：信息化能够帮助纺织企业改善产品质量，提高产品竞争力。</a:t>
            </a:r>
          </a:p>
          <a:p>
            <a:r>
              <a:t>3. 增强企业管理水平：信息化能够帮助纺织企业增强企业管理水平，提高企业决策的科学性。</a:t>
            </a:r>
          </a:p>
          <a:p>
            <a:r>
              <a:t>4. 拓展市场空间：信息化能够帮助纺织企业拓展市场空间，提高企业知名度和影响力。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纺织品加工信息化概述</a:t>
            </a:r>
          </a:p>
        </p:txBody>
      </p:sp>
      <p:sp>
        <p:nvSpPr>
          <p:cNvPr id="3" name="Text Placeholder 2"/>
          <p:cNvSpPr>
            <a:spLocks noGrp="1"/>
          </p:cNvSpPr>
          <p:nvPr>
            <p:ph type="body" idx="1"/>
          </p:nvPr>
        </p:nvSpPr>
        <p:spPr/>
        <p:txBody>
          <a:bodyPr/>
          <a:lstStyle/>
          <a:p>
            <a:r>
              <a:t>纺织品信息化的主要瓶颈</a:t>
            </a:r>
          </a:p>
        </p:txBody>
      </p:sp>
      <p:sp>
        <p:nvSpPr>
          <p:cNvPr id="4" name="Content Placeholder 3"/>
          <p:cNvSpPr>
            <a:spLocks noGrp="1"/>
          </p:cNvSpPr>
          <p:nvPr>
            <p:ph sz="half" idx="2"/>
          </p:nvPr>
        </p:nvSpPr>
        <p:spPr/>
        <p:txBody>
          <a:bodyPr/>
          <a:lstStyle/>
          <a:p>
            <a:r>
              <a:t>1. 企业信息化意识不强：一些纺织企业信息化意识不强，对信息化的重要性认识不足。</a:t>
            </a:r>
          </a:p>
          <a:p>
            <a:r>
              <a:t>2. 信息化建设资金投入不足：一些纺织企业信息化建设资金投入不足，制约了信息化建设的顺利推进。</a:t>
            </a:r>
          </a:p>
          <a:p>
            <a:r>
              <a:t>3. 信息化建设人才短缺：纺织行业信息化建设人才短缺，制约了信息化建设的深入发展。</a:t>
            </a:r>
          </a:p>
          <a:p>
            <a:r>
              <a:t>4. 行业信息化标准不统一：纺织行业信息化标准不统一，导致不同企业的信息系统之间难以互联互通。</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纺织品加工数字化转型的重要意义</a:t>
            </a:r>
          </a:p>
        </p:txBody>
      </p:sp>
      <p:sp>
        <p:nvSpPr>
          <p:cNvPr id="3" name="Subtitle 2"/>
          <p:cNvSpPr>
            <a:spLocks noGrp="1"/>
          </p:cNvSpPr>
          <p:nvPr>
            <p:ph type="subTitle" idx="1"/>
          </p:nvPr>
        </p:nvSpPr>
        <p:spPr/>
        <p:txBody>
          <a:bodyPr/>
          <a:lstStyle/>
          <a:p>
            <a:r>
              <a:t>纺织品加工过程的信息化与数字化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纺织品加工数字化转型的重要意义</a:t>
            </a:r>
          </a:p>
        </p:txBody>
      </p:sp>
      <p:sp>
        <p:nvSpPr>
          <p:cNvPr id="3" name="Text Placeholder 2"/>
          <p:cNvSpPr>
            <a:spLocks noGrp="1"/>
          </p:cNvSpPr>
          <p:nvPr>
            <p:ph type="body" idx="1"/>
          </p:nvPr>
        </p:nvSpPr>
        <p:spPr/>
        <p:txBody>
          <a:bodyPr/>
          <a:lstStyle/>
          <a:p>
            <a:r>
              <a:t>纺织品加工数字化转型对企业战略和决策的影响：-</a:t>
            </a:r>
          </a:p>
        </p:txBody>
      </p:sp>
      <p:sp>
        <p:nvSpPr>
          <p:cNvPr id="4" name="Content Placeholder 3"/>
          <p:cNvSpPr>
            <a:spLocks noGrp="1"/>
          </p:cNvSpPr>
          <p:nvPr>
            <p:ph sz="half" idx="2"/>
          </p:nvPr>
        </p:nvSpPr>
        <p:spPr/>
        <p:txBody>
          <a:bodyPr/>
          <a:lstStyle/>
          <a:p>
            <a:r>
              <a:t>- 加强客户洞察与分析： 数字化可以采集和分析消费者的行为数据，使企业能够更好地了解消费者需求，并根据这些洞察来优化产品设计、营销策略和客户服务。</a:t>
            </a:r>
          </a:p>
          <a:p>
            <a:r>
              <a:t> - 提升产品创新能力：数字化技术能够帮助企业构建产品开发的数字模型，提高新产品设计、打样和测试的效率，缩短产品上市时间。</a:t>
            </a:r>
          </a:p>
          <a:p>
            <a:r>
              <a:t>【纺织品加工数字化转型对生产效率的提升】：</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 优化生产流程和精益生产： 数字化可以帮助企业分析和优化生产流程，减少浪费和瓶颈，提高生产效率。</a:t>
            </a:r>
          </a:p>
          <a:p>
            <a:r>
              <a:t> - 提高产品质量和一致性：数字化技术能够帮助企业进行实时质量控制，确保产品质量的一致性，减少缺陷率。</a:t>
            </a:r>
          </a:p>
          <a:p>
            <a:r>
              <a:t>【纺织品加工数字化转型对成本控制的影响】：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纺织品加工数字化转型的重要意义</a:t>
            </a:r>
          </a:p>
        </p:txBody>
      </p:sp>
      <p:sp>
        <p:nvSpPr>
          <p:cNvPr id="3" name="Text Placeholder 2"/>
          <p:cNvSpPr>
            <a:spLocks noGrp="1"/>
          </p:cNvSpPr>
          <p:nvPr>
            <p:ph type="body" idx="1"/>
          </p:nvPr>
        </p:nvSpPr>
        <p:spPr/>
        <p:txBody>
          <a:bodyPr/>
          <a:lstStyle/>
          <a:p>
            <a:r>
              <a:t>-</a:t>
            </a:r>
          </a:p>
        </p:txBody>
      </p:sp>
      <p:sp>
        <p:nvSpPr>
          <p:cNvPr id="4" name="Content Placeholder 3"/>
          <p:cNvSpPr>
            <a:spLocks noGrp="1"/>
          </p:cNvSpPr>
          <p:nvPr>
            <p:ph sz="half" idx="2"/>
          </p:nvPr>
        </p:nvSpPr>
        <p:spPr/>
        <p:txBody>
          <a:bodyPr/>
          <a:lstStyle/>
          <a:p>
            <a:r>
              <a:t>- 降低成本和提高利润率：数字化可以帮助企业优化供应链管理，优化采购和库存，减少浪费。</a:t>
            </a:r>
          </a:p>
          <a:p>
            <a:r>
              <a:t>【纺织品加工数字化转型对行业竞争力的影响】：</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 提高市场竞争力：数字化转型可以帮助企业提高生产效率、产品质量和成本控制，从而提高市场竞争力。</a:t>
            </a:r>
          </a:p>
          <a:p>
            <a:r>
              <a:t> - 拓展新市场和客户群体：数字化技术可以帮助企业触达更广泛的客户，进入新的市场领域，拓展客户群体。</a:t>
            </a:r>
          </a:p>
          <a:p>
            <a:r>
              <a:t>【纺织品加工数字化转型对可持续发展的促进】：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纺织品加工数字化转型的重要意义</a:t>
            </a:r>
          </a:p>
        </p:txBody>
      </p:sp>
      <p:sp>
        <p:nvSpPr>
          <p:cNvPr id="3" name="Text Placeholder 2"/>
          <p:cNvSpPr>
            <a:spLocks noGrp="1"/>
          </p:cNvSpPr>
          <p:nvPr>
            <p:ph type="body" idx="1"/>
          </p:nvPr>
        </p:nvSpPr>
        <p:spPr/>
        <p:txBody>
          <a:bodyPr/>
          <a:lstStyle/>
          <a:p>
            <a:r>
              <a:t>-</a:t>
            </a:r>
          </a:p>
        </p:txBody>
      </p:sp>
      <p:sp>
        <p:nvSpPr>
          <p:cNvPr id="4" name="Content Placeholder 3"/>
          <p:cNvSpPr>
            <a:spLocks noGrp="1"/>
          </p:cNvSpPr>
          <p:nvPr>
            <p:ph sz="half" idx="2"/>
          </p:nvPr>
        </p:nvSpPr>
        <p:spPr/>
        <p:txBody>
          <a:bodyPr/>
          <a:lstStyle/>
          <a:p>
            <a:r>
              <a:t>- 提高资源利用率和降低环境影响：数字化技术可以帮助企业优化资源管理，减少废物产生，提高资源利用率。</a:t>
            </a:r>
          </a:p>
          <a:p>
            <a:r>
              <a:t> - 推动绿色产品和服务创新：数字化技术可以帮助企业开发绿色产品，提供绿色服务，减少环境影响。</a:t>
            </a:r>
          </a:p>
          <a:p>
            <a:r>
              <a:t>【纺织品加工数字化转型对行业未来发展的引领】：</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 开创纺织品加工的智能制造新时代：数字化转型是纺织品加工行业未来发展的必然趋势，将引领行业向智能制造、绿色制造、个性化定制等方向发展。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纺织品加工信息化和数字化面临的挑战</a:t>
            </a:r>
          </a:p>
        </p:txBody>
      </p:sp>
      <p:sp>
        <p:nvSpPr>
          <p:cNvPr id="3" name="Subtitle 2"/>
          <p:cNvSpPr>
            <a:spLocks noGrp="1"/>
          </p:cNvSpPr>
          <p:nvPr>
            <p:ph type="subTitle" idx="1"/>
          </p:nvPr>
        </p:nvSpPr>
        <p:spPr/>
        <p:txBody>
          <a:bodyPr/>
          <a:lstStyle/>
          <a:p>
            <a:r>
              <a:t>纺织品加工过程的信息化与数字化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纺织品加工信息化和数字化面临的挑战</a:t>
            </a:r>
          </a:p>
        </p:txBody>
      </p:sp>
      <p:sp>
        <p:nvSpPr>
          <p:cNvPr id="3" name="Text Placeholder 2"/>
          <p:cNvSpPr>
            <a:spLocks noGrp="1"/>
          </p:cNvSpPr>
          <p:nvPr>
            <p:ph type="body" idx="1"/>
          </p:nvPr>
        </p:nvSpPr>
        <p:spPr/>
        <p:txBody>
          <a:bodyPr/>
          <a:lstStyle/>
          <a:p>
            <a:r>
              <a:t>数据标准和数据交互</a:t>
            </a:r>
          </a:p>
        </p:txBody>
      </p:sp>
      <p:sp>
        <p:nvSpPr>
          <p:cNvPr id="4" name="Content Placeholder 3"/>
          <p:cNvSpPr>
            <a:spLocks noGrp="1"/>
          </p:cNvSpPr>
          <p:nvPr>
            <p:ph sz="half" idx="2"/>
          </p:nvPr>
        </p:nvSpPr>
        <p:spPr/>
        <p:txBody>
          <a:bodyPr/>
          <a:lstStyle/>
          <a:p>
            <a:r>
              <a:t>1. 当前纺织行业缺乏统一的数据标准，各企业使用的数据格式、单位和定义不一致，导致数据难以共享和交换；</a:t>
            </a:r>
          </a:p>
          <a:p>
            <a:r>
              <a:t>2. 不同软件系统之间的数据交互困难，需要手动转换或重新输入数据，增加了企业的工作量和出错的风险；</a:t>
            </a:r>
          </a:p>
          <a:p>
            <a:r>
              <a:t>3. 数据标准不统一和数据交互困难，阻碍了纺织行业信息化和数字化的深入发展。</a:t>
            </a:r>
          </a:p>
        </p:txBody>
      </p:sp>
      <p:sp>
        <p:nvSpPr>
          <p:cNvPr id="5" name="Text Placeholder 4"/>
          <p:cNvSpPr>
            <a:spLocks noGrp="1"/>
          </p:cNvSpPr>
          <p:nvPr>
            <p:ph type="body" idx="3"/>
          </p:nvPr>
        </p:nvSpPr>
        <p:spPr/>
        <p:txBody>
          <a:bodyPr/>
          <a:lstStyle/>
          <a:p>
            <a:r>
              <a:t>信息安全和数据隐私</a:t>
            </a:r>
          </a:p>
        </p:txBody>
      </p:sp>
      <p:sp>
        <p:nvSpPr>
          <p:cNvPr id="6" name="Content Placeholder 5"/>
          <p:cNvSpPr>
            <a:spLocks noGrp="1"/>
          </p:cNvSpPr>
          <p:nvPr>
            <p:ph sz="half" idx="4"/>
          </p:nvPr>
        </p:nvSpPr>
        <p:spPr/>
        <p:txBody>
          <a:bodyPr/>
          <a:lstStyle/>
          <a:p>
            <a:r>
              <a:t>1. 随着纺织行业信息化和数字化的深入发展，越来越多的数据被收集和存储，信息安全和数据隐私问题日益突出；</a:t>
            </a:r>
          </a:p>
          <a:p>
            <a:r>
              <a:t>2. 黑客攻击、病毒感染、数据泄露等网络安全事件层出不穷，给纺织企业带来了巨大的经济损失和声誉损害；</a:t>
            </a:r>
          </a:p>
          <a:p>
            <a:r>
              <a:t>3. 纺织行业需要加强信息安全和数据隐私的防护，以保障企业的数据安全和客户的个人信息隐私。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纺织品加工信息化和数字化面临的挑战</a:t>
            </a:r>
          </a:p>
        </p:txBody>
      </p:sp>
      <p:sp>
        <p:nvSpPr>
          <p:cNvPr id="3" name="Text Placeholder 2"/>
          <p:cNvSpPr>
            <a:spLocks noGrp="1"/>
          </p:cNvSpPr>
          <p:nvPr>
            <p:ph type="body" idx="1"/>
          </p:nvPr>
        </p:nvSpPr>
        <p:spPr/>
        <p:txBody>
          <a:bodyPr/>
          <a:lstStyle/>
          <a:p>
            <a:r>
              <a:t>技术人才短缺</a:t>
            </a:r>
          </a:p>
        </p:txBody>
      </p:sp>
      <p:sp>
        <p:nvSpPr>
          <p:cNvPr id="4" name="Content Placeholder 3"/>
          <p:cNvSpPr>
            <a:spLocks noGrp="1"/>
          </p:cNvSpPr>
          <p:nvPr>
            <p:ph sz="half" idx="2"/>
          </p:nvPr>
        </p:nvSpPr>
        <p:spPr/>
        <p:txBody>
          <a:bodyPr/>
          <a:lstStyle/>
          <a:p>
            <a:r>
              <a:t>1. 纺织行业信息化和数字化所需的专业技术人才，如软件工程师、数据分析师、网络安全工程师等，存在明显的供需不平衡；</a:t>
            </a:r>
          </a:p>
          <a:p>
            <a:r>
              <a:t>2. 高校培养的纺织专业人才缺乏信息化和数字化的知识和技能，难以满足企业的需求；</a:t>
            </a:r>
          </a:p>
          <a:p>
            <a:r>
              <a:t>3. 纺织企业需要加强对技术人才的培养和引进，以解决技术人才短缺的问题。</a:t>
            </a:r>
          </a:p>
        </p:txBody>
      </p:sp>
      <p:sp>
        <p:nvSpPr>
          <p:cNvPr id="5" name="Text Placeholder 4"/>
          <p:cNvSpPr>
            <a:spLocks noGrp="1"/>
          </p:cNvSpPr>
          <p:nvPr>
            <p:ph type="body" idx="3"/>
          </p:nvPr>
        </p:nvSpPr>
        <p:spPr/>
        <p:txBody>
          <a:bodyPr/>
          <a:lstStyle/>
          <a:p>
            <a:r>
              <a:t>技术成本高</a:t>
            </a:r>
          </a:p>
        </p:txBody>
      </p:sp>
      <p:sp>
        <p:nvSpPr>
          <p:cNvPr id="6" name="Content Placeholder 5"/>
          <p:cNvSpPr>
            <a:spLocks noGrp="1"/>
          </p:cNvSpPr>
          <p:nvPr>
            <p:ph sz="half" idx="4"/>
          </p:nvPr>
        </p:nvSpPr>
        <p:spPr/>
        <p:txBody>
          <a:bodyPr/>
          <a:lstStyle/>
          <a:p>
            <a:r>
              <a:t>1. 纺织行业信息化和数字化所需的硬件设备、软件系统和网络建设都需要大量的资金投入，对中小企业来说，资金压力较大；</a:t>
            </a:r>
          </a:p>
          <a:p>
            <a:r>
              <a:t>2. 纺织企业需要合理规划信息化和数字化的投资，选择合适的技术解决方案，以降低成本；</a:t>
            </a:r>
          </a:p>
          <a:p>
            <a:r>
              <a:t>3. 政府部门和行业协会可以通过提供资金支持、技术指导和人才培养等方式，帮助纺织企业降低技术成本。</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纺织品加工信息化和数字化面临的挑战</a:t>
            </a:r>
          </a:p>
        </p:txBody>
      </p:sp>
      <p:sp>
        <p:nvSpPr>
          <p:cNvPr id="3" name="Text Placeholder 2"/>
          <p:cNvSpPr>
            <a:spLocks noGrp="1"/>
          </p:cNvSpPr>
          <p:nvPr>
            <p:ph type="body" idx="1"/>
          </p:nvPr>
        </p:nvSpPr>
        <p:spPr/>
        <p:txBody>
          <a:bodyPr/>
          <a:lstStyle/>
          <a:p>
            <a:r>
              <a:t>市场竞争加剧</a:t>
            </a:r>
          </a:p>
        </p:txBody>
      </p:sp>
      <p:sp>
        <p:nvSpPr>
          <p:cNvPr id="4" name="Content Placeholder 3"/>
          <p:cNvSpPr>
            <a:spLocks noGrp="1"/>
          </p:cNvSpPr>
          <p:nvPr>
            <p:ph sz="half" idx="2"/>
          </p:nvPr>
        </p:nvSpPr>
        <p:spPr/>
        <p:txBody>
          <a:bodyPr/>
          <a:lstStyle/>
          <a:p>
            <a:r>
              <a:t>1. 随着纺织行业信息化和数字化的普及，市场竞争日趋激烈，企业需要不断创新和优化其信息化和数字化战略，以保持竞争优势；</a:t>
            </a:r>
          </a:p>
          <a:p>
            <a:r>
              <a:t>2. 信息化和数字化水平高的企业将拥有更强的竞争力，而落后的企业将面临被淘汰的风险；</a:t>
            </a:r>
          </a:p>
          <a:p>
            <a:r>
              <a:t>3. 纺织企业需要密切关注市场趋势和前沿技术，及时调整和优化其信息化和数字化战略，以应对市场竞争。</a:t>
            </a:r>
          </a:p>
        </p:txBody>
      </p:sp>
      <p:sp>
        <p:nvSpPr>
          <p:cNvPr id="5" name="Text Placeholder 4"/>
          <p:cNvSpPr>
            <a:spLocks noGrp="1"/>
          </p:cNvSpPr>
          <p:nvPr>
            <p:ph type="body" idx="3"/>
          </p:nvPr>
        </p:nvSpPr>
        <p:spPr/>
        <p:txBody>
          <a:bodyPr/>
          <a:lstStyle/>
          <a:p>
            <a:r>
              <a:t>行业转型升级</a:t>
            </a:r>
          </a:p>
        </p:txBody>
      </p:sp>
      <p:sp>
        <p:nvSpPr>
          <p:cNvPr id="6" name="Content Placeholder 5"/>
          <p:cNvSpPr>
            <a:spLocks noGrp="1"/>
          </p:cNvSpPr>
          <p:nvPr>
            <p:ph sz="half" idx="4"/>
          </p:nvPr>
        </p:nvSpPr>
        <p:spPr/>
        <p:txBody>
          <a:bodyPr/>
          <a:lstStyle/>
          <a:p>
            <a:r>
              <a:t>1. 纺织行业正处于转型升级的关键时期，信息化和数字化是行业转型升级的重要驱动力；</a:t>
            </a:r>
          </a:p>
          <a:p>
            <a:r>
              <a:t>2. 信息化和数字化可以帮助纺织企业提升生产效率、产品质量和市场竞争力，推动行业向绿色、智能、高端的方向发展；</a:t>
            </a:r>
          </a:p>
          <a:p>
            <a:r>
              <a:t>3. 纺织企业需要加快信息化和数字化的步伐，以抓住产业转型升级的机遇。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纺织品加工信息化和数字化的关键技术</a:t>
            </a:r>
          </a:p>
        </p:txBody>
      </p:sp>
      <p:sp>
        <p:nvSpPr>
          <p:cNvPr id="3" name="Subtitle 2"/>
          <p:cNvSpPr>
            <a:spLocks noGrp="1"/>
          </p:cNvSpPr>
          <p:nvPr>
            <p:ph type="subTitle" idx="1"/>
          </p:nvPr>
        </p:nvSpPr>
        <p:spPr/>
        <p:txBody>
          <a:bodyPr/>
          <a:lstStyle/>
          <a:p>
            <a:r>
              <a:t>纺织品加工过程的信息化与数字化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纺织品加工信息化和数字化的关键技术</a:t>
            </a:r>
          </a:p>
        </p:txBody>
      </p:sp>
      <p:sp>
        <p:nvSpPr>
          <p:cNvPr id="3" name="Text Placeholder 2"/>
          <p:cNvSpPr>
            <a:spLocks noGrp="1"/>
          </p:cNvSpPr>
          <p:nvPr>
            <p:ph type="body" idx="1"/>
          </p:nvPr>
        </p:nvSpPr>
        <p:spPr/>
        <p:txBody>
          <a:bodyPr/>
          <a:lstStyle/>
          <a:p>
            <a:r>
              <a:t>纺织品加工过程数字化技术</a:t>
            </a:r>
          </a:p>
        </p:txBody>
      </p:sp>
      <p:sp>
        <p:nvSpPr>
          <p:cNvPr id="4" name="Content Placeholder 3"/>
          <p:cNvSpPr>
            <a:spLocks noGrp="1"/>
          </p:cNvSpPr>
          <p:nvPr>
            <p:ph sz="half" idx="2"/>
          </p:nvPr>
        </p:nvSpPr>
        <p:spPr/>
        <p:txBody>
          <a:bodyPr/>
          <a:lstStyle/>
          <a:p>
            <a:r>
              <a:t>1. 数字化建模与仿真：利用计算机技术对纺织品加工过程进行建模和仿真，可以实现工艺参数的优化，提高生产效率和产品质量。</a:t>
            </a:r>
          </a:p>
          <a:p>
            <a:r>
              <a:t>2. 智能化数据采集与分析：通过传感器、物联网等技术，对纺织品加工过程中的关键数据进行实时采集和分析，可以实现对生产过程的实时监控，并为生产决策提供数据支持。</a:t>
            </a:r>
          </a:p>
          <a:p>
            <a:r>
              <a:t>3. 机器学习与人工智能：机器学习和人工智能技术可以用于纺织品加工过程的优化，实现对工艺参数的自动调整，提高生产效率和产品质量。</a:t>
            </a:r>
          </a:p>
        </p:txBody>
      </p:sp>
      <p:sp>
        <p:nvSpPr>
          <p:cNvPr id="5" name="Text Placeholder 4"/>
          <p:cNvSpPr>
            <a:spLocks noGrp="1"/>
          </p:cNvSpPr>
          <p:nvPr>
            <p:ph type="body" idx="3"/>
          </p:nvPr>
        </p:nvSpPr>
        <p:spPr/>
        <p:txBody>
          <a:bodyPr/>
          <a:lstStyle/>
          <a:p>
            <a:r>
              <a:t>纺织品加工过程信息化技术</a:t>
            </a:r>
          </a:p>
        </p:txBody>
      </p:sp>
      <p:sp>
        <p:nvSpPr>
          <p:cNvPr id="6" name="Content Placeholder 5"/>
          <p:cNvSpPr>
            <a:spLocks noGrp="1"/>
          </p:cNvSpPr>
          <p:nvPr>
            <p:ph sz="half" idx="4"/>
          </p:nvPr>
        </p:nvSpPr>
        <p:spPr/>
        <p:txBody>
          <a:bodyPr/>
          <a:lstStyle/>
          <a:p>
            <a:r>
              <a:t>1. 基于云计算的生产管理系统：以云计算为基础的生产管理系统可以实现纺织品加工企业内部各部门的协同工作，提高生产效率和产品质量。</a:t>
            </a:r>
          </a:p>
          <a:p>
            <a:r>
              <a:t>2. 移动终端应用：利用移动终端技术，可以实现对纺织品加工过程的远程监控和操作，提高生产效率和管理水平。</a:t>
            </a:r>
          </a:p>
          <a:p>
            <a:r>
              <a:t>3. 大数据分析：利用大数据分析技术，可以分析纺织品加工过程中的关键数据，找出影响生产效率和产品质量的关键因素，为生产决策提供数据支持。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https://d.book118.com/588123141113006046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纺织品加工信息化概述</vt:lpstr>
      <vt:lpstr> 纺织品加工信息化概述</vt:lpstr>
      <vt:lpstr> 纺织品加工信息化概述</vt:lpstr>
      <vt:lpstr> 纺织品加工信息化概述</vt:lpstr>
      <vt:lpstr> 纺织品加工数字化转型的重要意义</vt:lpstr>
      <vt:lpstr>#. 纺织品加工数字化转型的重要意义</vt:lpstr>
      <vt:lpstr>#. 纺织品加工数字化转型的重要意义</vt:lpstr>
      <vt:lpstr>#. 纺织品加工数字化转型的重要意义</vt:lpstr>
      <vt:lpstr> 纺织品加工信息化和数字化面临的挑战</vt:lpstr>
      <vt:lpstr> 纺织品加工信息化和数字化面临的挑战</vt:lpstr>
      <vt:lpstr> 纺织品加工信息化和数字化面临的挑战</vt:lpstr>
      <vt:lpstr> 纺织品加工信息化和数字化面临的挑战</vt:lpstr>
      <vt:lpstr> 纺织品加工信息化和数字化的关键技术</vt:lpstr>
      <vt:lpstr> 纺织品加工信息化和数字化的关键技术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2024-09-27T17:23:54.878</cp:lastPrinted>
  <dcterms:created xsi:type="dcterms:W3CDTF">2024-09-27T09:23:54Z</dcterms:created>
  <dcterms:modified xsi:type="dcterms:W3CDTF">2024-09-27T09:23:56Z</dcterms:modified>
</cp:coreProperties>
</file>