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0E88FB-3DE5-4A97-95FC-4A8DB8CD0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EFE4AA-535D-4556-A11B-11AB465CC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2DCA7-752E-4A12-BD88-C5FE93DFC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6D3AC7-A983-4129-B6F3-86F0476FF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CB7B01-ED33-4C14-9F4E-F6FF0BBCD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F78623-807A-4907-8A84-148BE6A2C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011A84-3F88-4B26-AB05-26C43250D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FE72BA-5288-435A-873A-19EBE3B9C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40546-ED77-4242-A45B-A1079808F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87F37E-BAAB-4DAE-B818-690AC0C51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C9201-9C6C-4281-8E45-B3A9FFEF2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12402102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食品安全管理体系的认证与认可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食品安全管理体系认证流程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食品安全管理体系认可机构及要求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食品安全管理体系认证实施要点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食品安全管理体系认证的意义与价值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食品安全管理体系认证的挑战与对策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食品安全管理体系是指为确保食品在生产、加工、运输、储存和销售等各环节中的安全性而建立的一套系统性、科学性的管理方法和技术手段。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食品安全关系到消费者的健康和生命安全，建立和实施食品安全管理体系有助于企业提高产品质量，降低食品安全风险，增强消费者信心，提升市场竞争力。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375" r="17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我国食品安全管理体系建设起步较晚，但近年来政府和企业对食品安全的重视程度不断提高，相关法律法规和标准不断完善，食品安全管理体系认证认可工作也逐步推进。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发达国家在食品安全管理体系建设方面起步较早，已经形成了较为完善的法律法规和标准体系，同时注重食品安全的全过程监管和风险评估，对食品安全的要求更加严格。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食品安全法》是我国食品安全领域的基本法律，对食品生产和加工、食品销售和餐饮服务等环节做出了明确规定。此外，还有《食品生产许可管理办法》、《食品经营许可管理办法》等相关法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相关法规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我国食品安全标准分为国家标准、行业标准和地方标准三个层次。其中，国家标准《食品安全国家标准 食品中污染物限量》、《食品安全国家标准 食品中农药最大残留限量》等是食品安全领域的重要标准。此外，还有行业标准、地方标准和企业标准等。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相关标准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食品安全管理体系认证流程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750" r="87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申请者向认证机构提出食品安全管理体系认证申请，填写申请表并提交相关材料。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认证机构对申请材料进行审查，确认申请者的资格和申请范围，决定是否受理申请。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申请与受理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审核与评估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认证机构对申请者的食品安全管理体系文件进行初审，确认体系文件的完整性和符合性。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现场审核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认证机构组织审核组对申请者的现场进行审核，评估食品安全管理体系的运行情况和有效性。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认证决定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认证机构根据审核结果做出认证决定，对符合要求的申请者批准认证。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证书颁发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认证机构向通过认证的申请者颁发食品安全管理体系认证证书，并在相关网站或媒体上公布认证信息。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认证决定与证书颁发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认证机构对获得认证的申请者实施定期或不定期的监督审核，确保食品安全管理体系的持续有效运行。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认证机构在证书有效期内对获得认证的申请者进行复评，确认其食品安全管理体系的持续符合性和有效性。对于不符合要求的申请者，认证机构将采取相应措施，包括暂停或撤销认证证书等。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监督与复评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食品安全管理体系认可机构及要求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认可机构介绍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是根据《中华人民共和国认证认可条例》的规定，由国家认证认可监督管理委员会批准设立并授权的国家认可机构，统一负责对认证机构、实验室和检查机构等相关机构的认可工作。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中国合格评定国家认可委员会（CNAS）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是一个由各国认可机构组成的国际合作组织，致力于推动全球范围内的合格评定结果的接受和认可，以促进国际贸易便利化。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国际认可论坛（IAF）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初访与受理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CNAS秘书处组织初访，初访小组对申请机构提交的申请材料进行审查，作出受理决定。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申请受理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申请机构向CNAS秘书处提交认可申请书（含相关附件，如质量手册和程序文件）。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评审准备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申请机构根据CNAS秘书处的受理决定进行评审准备，包括确定评审范围、组建评审组、制定评审计划等。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认可决定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CNAS根据评审组的评审结论和其他相关信息，作出是否给予认可的决定。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现场评审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评审组对申请机构进行现场评审，包括文件评审、现场观察、人员访谈等方式，以验证申请机构是否满足认可要求。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认可要求与流程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https://d.book118.com/588124021023006030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2024-09-06T09:17:25.203</cp:lastPrinted>
  <dcterms:created xsi:type="dcterms:W3CDTF">2024-09-06T01:17:25Z</dcterms:created>
  <dcterms:modified xsi:type="dcterms:W3CDTF">2024-09-06T01:17:27Z</dcterms:modified>
</cp:coreProperties>
</file>