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36"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image" Target="../media/image1.jpeg" /><Relationship Id="rId2"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DA6DCA55-3FAB-4619-BF98-4B763FB41985}"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18E15F02-B0D0-4D9E-9F69-01CB5649D6F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A07F712A-FFEB-48ED-B266-17F2AA2812B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5551F7C-7797-4AE4-BEB6-65BBF42F9A7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84117CC8-A95B-4250-9EC4-D1A9504E5A5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8A6F785C-D868-42C6-8FB4-69D305D4A3A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7DDD3839-34D8-42BE-811A-415FF32F30AD}"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E13F696-8F50-4955-9831-779EF3448B95}"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025FC60-BAEB-4728-9B40-1F0CB01424C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6D440B-57AC-4C04-A9F3-5DE1B06B1FF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FA46BD9-581C-4C8C-9602-B3A595EF5D6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Closing Slide">
    <p:spTree>
      <p:nvGrpSpPr>
        <p:cNvPr id="1" name=""/>
        <p:cNvGrpSpPr/>
        <p:nvPr/>
      </p:nvGrpSpPr>
      <p:grpSpPr>
        <a:xfrm>
          <a:off x="0" y="0"/>
          <a:ext cx="0" cy="0"/>
        </a:xfrm>
      </p:grpSpPr>
      <p:pic>
        <p:nvPicPr>
          <p:cNvPr id="3" name="Picture 2">
            <a:extLst>
              <a:ext uri="{FF2B5EF4-FFF2-40B4-BE49-F238E27FC236}">
                <a16:creationId xmlns:a16="http://schemas.microsoft.com/office/drawing/2014/main" id="{F1FE2078-237D-7C2C-B630-C7B2BAB04B96}"/>
              </a:ext>
            </a:extLst>
          </p:cNvPr>
          <p:cNvPicPr>
            <a:picLocks noChangeAspect="1"/>
          </p:cNvPicPr>
          <p:nvPr userDrawn="1"/>
        </p:nvPicPr>
        <p:blipFill>
          <a:blip r:embed="rId1">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7" name="Title 28">
            <a:extLst>
              <a:ext uri="{FF2B5EF4-FFF2-40B4-BE49-F238E27FC236}">
                <a16:creationId xmlns:a16="http://schemas.microsoft.com/office/drawing/2014/main" id="{1554380B-ABC7-DB8F-F168-37EF4D83C26A}"/>
              </a:ext>
            </a:extLst>
          </p:cNvPr>
          <p:cNvSpPr>
            <a:spLocks noGrp="1"/>
          </p:cNvSpPr>
          <p:nvPr>
            <p:ph type="title" hasCustomPrompt="1"/>
          </p:nvPr>
        </p:nvSpPr>
        <p:spPr bwMode="gray">
          <a:xfrm>
            <a:off x="1187022" y="3101725"/>
            <a:ext cx="1064230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4400" kern="1200" cap="none" spc="0" baseline="0">
                <a:solidFill>
                  <a:schemeClr val="tx1"/>
                </a:solidFill>
                <a:latin typeface="Arial" pitchFamily="34" charset="0"/>
                <a:ea typeface="+mn-ea"/>
                <a:cs typeface="Arial" pitchFamily="34" charset="0"/>
              </a:defRPr>
            </a:lvl1pPr>
          </a:lstStyle>
          <a:p>
            <a:r>
              <a:rPr lang="en-US"/>
              <a:t>Click To Edit Master Title</a:t>
            </a:r>
          </a:p>
        </p:txBody>
      </p:sp>
      <p:sp>
        <p:nvSpPr>
          <p:cNvPr id="8" name="Subtitle 2">
            <a:extLst>
              <a:ext uri="{FF2B5EF4-FFF2-40B4-BE49-F238E27FC236}">
                <a16:creationId xmlns:a16="http://schemas.microsoft.com/office/drawing/2014/main" id="{2722EBE0-EBBC-350E-465A-07CB00C3677C}"/>
              </a:ext>
            </a:extLst>
          </p:cNvPr>
          <p:cNvSpPr>
            <a:spLocks noGrp="1"/>
          </p:cNvSpPr>
          <p:nvPr>
            <p:ph type="subTitle" idx="1"/>
          </p:nvPr>
        </p:nvSpPr>
        <p:spPr>
          <a:xfrm>
            <a:off x="1187022" y="170672"/>
            <a:ext cx="10491834" cy="610332"/>
          </a:xfr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chemeClr val="tx1"/>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txBody>
          <a:bodyPr vert="horz" wrap="square" lIns="0" tIns="0" rIns="0" bIns="0" numCol="1" anchor="t" anchorCtr="0" compatLnSpc="1">
            <a:prstTxWarp prst="textNoShape">
              <a:avLst/>
            </a:prstTxWarp>
          </a:bodyPr>
          <a:lstStyle>
            <a:lvl1pPr marL="0" indent="0">
              <a:buNone/>
              <a:defRPr lang="en-US" sz="2800">
                <a:solidFill>
                  <a:schemeClr val="tx1"/>
                </a:solidFill>
                <a:effectLst>
                  <a:outerShdw blurRad="38100" dist="25400" dir="2700000" algn="tl">
                    <a:srgbClr val="000000">
                      <a:alpha val="0"/>
                    </a:srgbClr>
                  </a:outerShdw>
                </a:effectLst>
                <a:sym typeface="Franklin Gothic Book" charset="0"/>
              </a:defRPr>
            </a:lvl1pPr>
          </a:lstStyle>
          <a:p>
            <a:pPr lvl="0" fontAlgn="base">
              <a:spcAft>
                <a:spcPct val="0"/>
              </a:spcAft>
            </a:pPr>
            <a:endParaRPr lang="en-US"/>
          </a:p>
        </p:txBody>
      </p:sp>
      <p:grpSp>
        <p:nvGrpSpPr>
          <p:cNvPr id="24" name="组合 55">
            <a:extLst>
              <a:ext uri="{FF2B5EF4-FFF2-40B4-BE49-F238E27FC236}">
                <a16:creationId xmlns:a16="http://schemas.microsoft.com/office/drawing/2014/main" id="{D2B1B16E-B980-F99B-981D-C57440225A55}"/>
              </a:ext>
            </a:extLst>
          </p:cNvPr>
          <p:cNvGrpSpPr/>
          <p:nvPr userDrawn="1"/>
        </p:nvGrpSpPr>
        <p:grpSpPr>
          <a:xfrm>
            <a:off x="325406" y="3030016"/>
            <a:ext cx="623510" cy="653096"/>
            <a:chOff x="234950" y="2943226"/>
            <a:chExt cx="1344613" cy="1320800"/>
          </a:xfrm>
          <a:solidFill>
            <a:srgbClr val="2EA7E0"/>
          </a:solidFill>
        </p:grpSpPr>
        <p:sp>
          <p:nvSpPr>
            <p:cNvPr id="25" name="Freeform 41">
              <a:extLst>
                <a:ext uri="{FF2B5EF4-FFF2-40B4-BE49-F238E27FC236}">
                  <a16:creationId xmlns:a16="http://schemas.microsoft.com/office/drawing/2014/main" id="{0115E6CD-54E3-FC69-9EE3-DD230FD776E8}"/>
                </a:ext>
              </a:extLst>
            </p:cNvPr>
            <p:cNvSpPr/>
            <p:nvPr/>
          </p:nvSpPr>
          <p:spPr bwMode="auto">
            <a:xfrm>
              <a:off x="479425" y="2943226"/>
              <a:ext cx="560388" cy="1320800"/>
            </a:xfrm>
            <a:custGeom>
              <a:gdLst>
                <a:gd name="T0" fmla="*/ 174 w 196"/>
                <a:gd name="T1" fmla="*/ 0 h 462"/>
                <a:gd name="T2" fmla="*/ 139 w 196"/>
                <a:gd name="T3" fmla="*/ 0 h 462"/>
                <a:gd name="T4" fmla="*/ 139 w 196"/>
                <a:gd name="T5" fmla="*/ 0 h 462"/>
                <a:gd name="T6" fmla="*/ 0 w 196"/>
                <a:gd name="T7" fmla="*/ 135 h 462"/>
                <a:gd name="T8" fmla="*/ 0 w 196"/>
                <a:gd name="T9" fmla="*/ 327 h 462"/>
                <a:gd name="T10" fmla="*/ 139 w 196"/>
                <a:gd name="T11" fmla="*/ 462 h 462"/>
                <a:gd name="T12" fmla="*/ 139 w 196"/>
                <a:gd name="T13" fmla="*/ 462 h 462"/>
                <a:gd name="T14" fmla="*/ 139 w 196"/>
                <a:gd name="T15" fmla="*/ 462 h 462"/>
                <a:gd name="T16" fmla="*/ 139 w 196"/>
                <a:gd name="T17" fmla="*/ 462 h 462"/>
                <a:gd name="T18" fmla="*/ 139 w 196"/>
                <a:gd name="T19" fmla="*/ 462 h 462"/>
                <a:gd name="T20" fmla="*/ 174 w 196"/>
                <a:gd name="T21" fmla="*/ 462 h 462"/>
                <a:gd name="T22" fmla="*/ 196 w 196"/>
                <a:gd name="T23" fmla="*/ 441 h 462"/>
                <a:gd name="T24" fmla="*/ 196 w 196"/>
                <a:gd name="T25" fmla="*/ 21 h 462"/>
                <a:gd name="T26" fmla="*/ 174 w 196"/>
                <a:gd name="T27" fmla="*/ 0 h 4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Lst>
              <a:rect l="0" t="0" r="r" b="b"/>
              <a:pathLst>
                <a:path w="196" h="462">
                  <a:moveTo>
                    <a:pt x="174" y="0"/>
                  </a:moveTo>
                  <a:cubicBezTo>
                    <a:pt x="139" y="0"/>
                    <a:pt x="139" y="0"/>
                    <a:pt x="139" y="0"/>
                  </a:cubicBezTo>
                  <a:cubicBezTo>
                    <a:pt x="139" y="0"/>
                    <a:pt x="139" y="0"/>
                    <a:pt x="139" y="0"/>
                  </a:cubicBezTo>
                  <a:cubicBezTo>
                    <a:pt x="0" y="135"/>
                    <a:pt x="0" y="135"/>
                    <a:pt x="0" y="135"/>
                  </a:cubicBezTo>
                  <a:cubicBezTo>
                    <a:pt x="0" y="327"/>
                    <a:pt x="0" y="327"/>
                    <a:pt x="0" y="327"/>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39" y="462"/>
                    <a:pt x="139" y="462"/>
                    <a:pt x="139" y="462"/>
                  </a:cubicBezTo>
                  <a:cubicBezTo>
                    <a:pt x="174" y="462"/>
                    <a:pt x="174" y="462"/>
                    <a:pt x="174" y="462"/>
                  </a:cubicBezTo>
                  <a:cubicBezTo>
                    <a:pt x="186" y="462"/>
                    <a:pt x="196" y="452"/>
                    <a:pt x="196" y="441"/>
                  </a:cubicBezTo>
                  <a:cubicBezTo>
                    <a:pt x="196" y="21"/>
                    <a:pt x="196" y="21"/>
                    <a:pt x="196" y="21"/>
                  </a:cubicBezTo>
                  <a:cubicBezTo>
                    <a:pt x="196" y="9"/>
                    <a:pt x="186" y="0"/>
                    <a:pt x="174"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6" name="Freeform 42">
              <a:extLst>
                <a:ext uri="{FF2B5EF4-FFF2-40B4-BE49-F238E27FC236}">
                  <a16:creationId xmlns:a16="http://schemas.microsoft.com/office/drawing/2014/main" id="{06378349-B746-E696-DBE9-625BF3D09982}"/>
                </a:ext>
              </a:extLst>
            </p:cNvPr>
            <p:cNvSpPr/>
            <p:nvPr/>
          </p:nvSpPr>
          <p:spPr bwMode="auto">
            <a:xfrm>
              <a:off x="234950" y="3322638"/>
              <a:ext cx="204788" cy="557213"/>
            </a:xfrm>
            <a:custGeom>
              <a:gdLst>
                <a:gd name="T0" fmla="*/ 72 w 72"/>
                <a:gd name="T1" fmla="*/ 0 h 195"/>
                <a:gd name="T2" fmla="*/ 22 w 72"/>
                <a:gd name="T3" fmla="*/ 0 h 195"/>
                <a:gd name="T4" fmla="*/ 0 w 72"/>
                <a:gd name="T5" fmla="*/ 21 h 195"/>
                <a:gd name="T6" fmla="*/ 0 w 72"/>
                <a:gd name="T7" fmla="*/ 174 h 195"/>
                <a:gd name="T8" fmla="*/ 22 w 72"/>
                <a:gd name="T9" fmla="*/ 195 h 195"/>
                <a:gd name="T10" fmla="*/ 72 w 72"/>
                <a:gd name="T11" fmla="*/ 195 h 195"/>
                <a:gd name="T12" fmla="*/ 72 w 72"/>
                <a:gd name="T13" fmla="*/ 0 h 195"/>
              </a:gdLst>
              <a:cxnLst>
                <a:cxn ang="0">
                  <a:pos x="T0" y="T1"/>
                </a:cxn>
                <a:cxn ang="0">
                  <a:pos x="T2" y="T3"/>
                </a:cxn>
                <a:cxn ang="0">
                  <a:pos x="T4" y="T5"/>
                </a:cxn>
                <a:cxn ang="0">
                  <a:pos x="T6" y="T7"/>
                </a:cxn>
                <a:cxn ang="0">
                  <a:pos x="T8" y="T9"/>
                </a:cxn>
                <a:cxn ang="0">
                  <a:pos x="T10" y="T11"/>
                </a:cxn>
                <a:cxn ang="0">
                  <a:pos x="T12" y="T13"/>
                </a:cxn>
              </a:cxnLst>
              <a:rect l="0" t="0" r="r" b="b"/>
              <a:pathLst>
                <a:path w="72" h="195">
                  <a:moveTo>
                    <a:pt x="72" y="0"/>
                  </a:moveTo>
                  <a:cubicBezTo>
                    <a:pt x="22" y="0"/>
                    <a:pt x="22" y="0"/>
                    <a:pt x="22" y="0"/>
                  </a:cubicBezTo>
                  <a:cubicBezTo>
                    <a:pt x="10" y="0"/>
                    <a:pt x="0" y="10"/>
                    <a:pt x="0" y="21"/>
                  </a:cubicBezTo>
                  <a:cubicBezTo>
                    <a:pt x="0" y="174"/>
                    <a:pt x="0" y="174"/>
                    <a:pt x="0" y="174"/>
                  </a:cubicBezTo>
                  <a:cubicBezTo>
                    <a:pt x="0" y="186"/>
                    <a:pt x="10" y="195"/>
                    <a:pt x="22" y="195"/>
                  </a:cubicBezTo>
                  <a:cubicBezTo>
                    <a:pt x="72" y="195"/>
                    <a:pt x="72" y="195"/>
                    <a:pt x="72" y="195"/>
                  </a:cubicBezTo>
                  <a:lnTo>
                    <a:pt x="72" y="0"/>
                  </a:ln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7" name="Freeform 43">
              <a:extLst>
                <a:ext uri="{FF2B5EF4-FFF2-40B4-BE49-F238E27FC236}">
                  <a16:creationId xmlns:a16="http://schemas.microsoft.com/office/drawing/2014/main" id="{7274DB9B-4D98-839C-81B6-281A6C9A639F}"/>
                </a:ext>
              </a:extLst>
            </p:cNvPr>
            <p:cNvSpPr/>
            <p:nvPr/>
          </p:nvSpPr>
          <p:spPr bwMode="auto">
            <a:xfrm>
              <a:off x="1103313" y="3429001"/>
              <a:ext cx="168275" cy="346075"/>
            </a:xfrm>
            <a:custGeom>
              <a:gdLst>
                <a:gd name="T0" fmla="*/ 0 w 59"/>
                <a:gd name="T1" fmla="*/ 0 h 121"/>
                <a:gd name="T2" fmla="*/ 0 w 59"/>
                <a:gd name="T3" fmla="*/ 121 h 121"/>
                <a:gd name="T4" fmla="*/ 59 w 59"/>
                <a:gd name="T5" fmla="*/ 61 h 121"/>
                <a:gd name="T6" fmla="*/ 0 w 59"/>
                <a:gd name="T7" fmla="*/ 0 h 121"/>
              </a:gdLst>
              <a:cxnLst>
                <a:cxn ang="0">
                  <a:pos x="T0" y="T1"/>
                </a:cxn>
                <a:cxn ang="0">
                  <a:pos x="T2" y="T3"/>
                </a:cxn>
                <a:cxn ang="0">
                  <a:pos x="T4" y="T5"/>
                </a:cxn>
                <a:cxn ang="0">
                  <a:pos x="T6" y="T7"/>
                </a:cxn>
              </a:cxnLst>
              <a:rect l="0" t="0" r="r" b="b"/>
              <a:pathLst>
                <a:path w="59" h="120">
                  <a:moveTo>
                    <a:pt x="0" y="0"/>
                  </a:moveTo>
                  <a:cubicBezTo>
                    <a:pt x="0" y="121"/>
                    <a:pt x="0" y="121"/>
                    <a:pt x="0" y="121"/>
                  </a:cubicBezTo>
                  <a:cubicBezTo>
                    <a:pt x="33" y="120"/>
                    <a:pt x="59" y="94"/>
                    <a:pt x="59" y="61"/>
                  </a:cubicBezTo>
                  <a:cubicBezTo>
                    <a:pt x="59" y="28"/>
                    <a:pt x="33" y="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8" name="Freeform 44">
              <a:extLst>
                <a:ext uri="{FF2B5EF4-FFF2-40B4-BE49-F238E27FC236}">
                  <a16:creationId xmlns:a16="http://schemas.microsoft.com/office/drawing/2014/main" id="{87B6FD60-B2FA-8531-2C22-9BF8BD3D5996}"/>
                </a:ext>
              </a:extLst>
            </p:cNvPr>
            <p:cNvSpPr/>
            <p:nvPr/>
          </p:nvSpPr>
          <p:spPr bwMode="auto">
            <a:xfrm>
              <a:off x="1104900" y="3243263"/>
              <a:ext cx="298450" cy="719138"/>
            </a:xfrm>
            <a:custGeom>
              <a:gdLst>
                <a:gd name="T0" fmla="*/ 0 w 104"/>
                <a:gd name="T1" fmla="*/ 0 h 252"/>
                <a:gd name="T2" fmla="*/ 0 w 104"/>
                <a:gd name="T3" fmla="*/ 28 h 252"/>
                <a:gd name="T4" fmla="*/ 77 w 104"/>
                <a:gd name="T5" fmla="*/ 126 h 252"/>
                <a:gd name="T6" fmla="*/ 0 w 104"/>
                <a:gd name="T7" fmla="*/ 223 h 252"/>
                <a:gd name="T8" fmla="*/ 0 w 104"/>
                <a:gd name="T9" fmla="*/ 252 h 252"/>
                <a:gd name="T10" fmla="*/ 104 w 104"/>
                <a:gd name="T11" fmla="*/ 126 h 252"/>
                <a:gd name="T12" fmla="*/ 0 w 104"/>
                <a:gd name="T13" fmla="*/ 0 h 252"/>
              </a:gdLst>
              <a:cxnLst>
                <a:cxn ang="0">
                  <a:pos x="T0" y="T1"/>
                </a:cxn>
                <a:cxn ang="0">
                  <a:pos x="T2" y="T3"/>
                </a:cxn>
                <a:cxn ang="0">
                  <a:pos x="T4" y="T5"/>
                </a:cxn>
                <a:cxn ang="0">
                  <a:pos x="T6" y="T7"/>
                </a:cxn>
                <a:cxn ang="0">
                  <a:pos x="T8" y="T9"/>
                </a:cxn>
                <a:cxn ang="0">
                  <a:pos x="T10" y="T11"/>
                </a:cxn>
                <a:cxn ang="0">
                  <a:pos x="T12" y="T13"/>
                </a:cxn>
              </a:cxnLst>
              <a:rect l="0" t="0" r="r" b="b"/>
              <a:pathLst>
                <a:path w="104" h="251">
                  <a:moveTo>
                    <a:pt x="0" y="0"/>
                  </a:moveTo>
                  <a:cubicBezTo>
                    <a:pt x="0" y="28"/>
                    <a:pt x="0" y="28"/>
                    <a:pt x="0" y="28"/>
                  </a:cubicBezTo>
                  <a:cubicBezTo>
                    <a:pt x="44" y="39"/>
                    <a:pt x="77" y="78"/>
                    <a:pt x="77" y="126"/>
                  </a:cubicBezTo>
                  <a:cubicBezTo>
                    <a:pt x="77" y="173"/>
                    <a:pt x="44" y="213"/>
                    <a:pt x="0" y="223"/>
                  </a:cubicBezTo>
                  <a:cubicBezTo>
                    <a:pt x="0" y="252"/>
                    <a:pt x="0" y="252"/>
                    <a:pt x="0" y="252"/>
                  </a:cubicBezTo>
                  <a:cubicBezTo>
                    <a:pt x="59" y="240"/>
                    <a:pt x="104" y="188"/>
                    <a:pt x="104" y="126"/>
                  </a:cubicBezTo>
                  <a:cubicBezTo>
                    <a:pt x="104" y="63"/>
                    <a:pt x="59" y="11"/>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sp>
          <p:nvSpPr>
            <p:cNvPr id="29" name="Freeform 45">
              <a:extLst>
                <a:ext uri="{FF2B5EF4-FFF2-40B4-BE49-F238E27FC236}">
                  <a16:creationId xmlns:a16="http://schemas.microsoft.com/office/drawing/2014/main" id="{CEB8096A-0751-82E0-036D-178343F14E69}"/>
                </a:ext>
              </a:extLst>
            </p:cNvPr>
            <p:cNvSpPr/>
            <p:nvPr/>
          </p:nvSpPr>
          <p:spPr bwMode="auto">
            <a:xfrm>
              <a:off x="1104900" y="3090863"/>
              <a:ext cx="474663" cy="1020763"/>
            </a:xfrm>
            <a:custGeom>
              <a:gdLst>
                <a:gd name="T0" fmla="*/ 0 w 166"/>
                <a:gd name="T1" fmla="*/ 0 h 357"/>
                <a:gd name="T2" fmla="*/ 0 w 166"/>
                <a:gd name="T3" fmla="*/ 32 h 357"/>
                <a:gd name="T4" fmla="*/ 92 w 166"/>
                <a:gd name="T5" fmla="*/ 74 h 357"/>
                <a:gd name="T6" fmla="*/ 135 w 166"/>
                <a:gd name="T7" fmla="*/ 179 h 357"/>
                <a:gd name="T8" fmla="*/ 92 w 166"/>
                <a:gd name="T9" fmla="*/ 283 h 357"/>
                <a:gd name="T10" fmla="*/ 0 w 166"/>
                <a:gd name="T11" fmla="*/ 326 h 357"/>
                <a:gd name="T12" fmla="*/ 0 w 166"/>
                <a:gd name="T13" fmla="*/ 357 h 357"/>
                <a:gd name="T14" fmla="*/ 166 w 166"/>
                <a:gd name="T15" fmla="*/ 179 h 357"/>
                <a:gd name="T16" fmla="*/ 0 w 166"/>
                <a:gd name="T17" fmla="*/ 0 h 35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66" h="357">
                  <a:moveTo>
                    <a:pt x="0" y="0"/>
                  </a:moveTo>
                  <a:cubicBezTo>
                    <a:pt x="0" y="32"/>
                    <a:pt x="0" y="32"/>
                    <a:pt x="0" y="32"/>
                  </a:cubicBezTo>
                  <a:cubicBezTo>
                    <a:pt x="36" y="35"/>
                    <a:pt x="68" y="50"/>
                    <a:pt x="92" y="74"/>
                  </a:cubicBezTo>
                  <a:cubicBezTo>
                    <a:pt x="119" y="101"/>
                    <a:pt x="135" y="138"/>
                    <a:pt x="135" y="179"/>
                  </a:cubicBezTo>
                  <a:cubicBezTo>
                    <a:pt x="135" y="220"/>
                    <a:pt x="119" y="256"/>
                    <a:pt x="92" y="283"/>
                  </a:cubicBezTo>
                  <a:cubicBezTo>
                    <a:pt x="68" y="307"/>
                    <a:pt x="36" y="323"/>
                    <a:pt x="0" y="326"/>
                  </a:cubicBezTo>
                  <a:cubicBezTo>
                    <a:pt x="0" y="357"/>
                    <a:pt x="0" y="357"/>
                    <a:pt x="0" y="357"/>
                  </a:cubicBezTo>
                  <a:cubicBezTo>
                    <a:pt x="93" y="351"/>
                    <a:pt x="166" y="273"/>
                    <a:pt x="166" y="179"/>
                  </a:cubicBezTo>
                  <a:cubicBezTo>
                    <a:pt x="166" y="84"/>
                    <a:pt x="93" y="7"/>
                    <a:pt x="0" y="0"/>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91440" tIns="45720" rIns="91440" bIns="4572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schemeClr val="tx1"/>
                </a:solidFill>
              </a:endParaRPr>
            </a:p>
          </p:txBody>
        </p:sp>
      </p:grpSp>
      <p:grpSp>
        <p:nvGrpSpPr>
          <p:cNvPr id="4" name="Group 3">
            <a:extLst>
              <a:ext uri="{FF2B5EF4-FFF2-40B4-BE49-F238E27FC236}">
                <a16:creationId xmlns:a16="http://schemas.microsoft.com/office/drawing/2014/main" id="{36BD825D-D090-2E79-D780-89C5C7CDF442}"/>
              </a:ext>
            </a:extLst>
          </p:cNvPr>
          <p:cNvGrpSpPr/>
          <p:nvPr/>
        </p:nvGrpSpPr>
        <p:grpSpPr>
          <a:xfrm>
            <a:off x="0" y="104696"/>
            <a:ext cx="867204" cy="555946"/>
            <a:chOff x="-1354596" y="1053296"/>
            <a:chExt cx="2592377" cy="1152000"/>
          </a:xfrm>
          <a:solidFill>
            <a:srgbClr val="4787C7"/>
          </a:solidFill>
        </p:grpSpPr>
        <p:sp>
          <p:nvSpPr>
            <p:cNvPr id="6" name="Rectangle 5">
              <a:extLst>
                <a:ext uri="{FF2B5EF4-FFF2-40B4-BE49-F238E27FC236}">
                  <a16:creationId xmlns:a16="http://schemas.microsoft.com/office/drawing/2014/main" id="{54BE4701-019A-B2B1-F6C4-C52B6F34A567}"/>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9" name="Flowchart: Connector 8">
              <a:extLst>
                <a:ext uri="{FF2B5EF4-FFF2-40B4-BE49-F238E27FC236}">
                  <a16:creationId xmlns:a16="http://schemas.microsoft.com/office/drawing/2014/main" id="{61C522B5-FD12-D456-5F46-0168AB73E321}"/>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Tree>
    <p:extLst>
      <p:ext uri="{BB962C8B-B14F-4D97-AF65-F5344CB8AC3E}">
        <p14:creationId xmlns:p14="http://schemas.microsoft.com/office/powerpoint/2010/main" val="1447783922"/>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userDrawn="1">
  <p:cSld name="Title and Content">
    <p:spTree>
      <p:nvGrpSpPr>
        <p:cNvPr id="1" name=""/>
        <p:cNvGrpSpPr/>
        <p:nvPr/>
      </p:nvGrpSpPr>
      <p:grpSpPr>
        <a:xfrm>
          <a:off x="0" y="0"/>
          <a:ext cx="0" cy="0"/>
        </a:xfrm>
      </p:grpSpPr>
      <p:pic>
        <p:nvPicPr>
          <p:cNvPr id="2" name="Picture 1">
            <a:extLst>
              <a:ext uri="{FF2B5EF4-FFF2-40B4-BE49-F238E27FC236}">
                <a16:creationId xmlns:a16="http://schemas.microsoft.com/office/drawing/2014/main" id="{76D2F5E9-B0A3-F4C3-213F-5728E86B525D}"/>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20" name="文本框 81">
            <a:extLst>
              <a:ext uri="{FF2B5EF4-FFF2-40B4-BE49-F238E27FC236}">
                <a16:creationId xmlns:a16="http://schemas.microsoft.com/office/drawing/2014/main" id="{835FF1E3-60F6-E0A2-E73F-C05A0E41E44D}"/>
              </a:ext>
            </a:extLst>
          </p:cNvPr>
          <p:cNvSpPr txBox="1"/>
          <p:nvPr userDrawn="1"/>
        </p:nvSpPr>
        <p:spPr>
          <a:xfrm>
            <a:off x="775173" y="2828835"/>
            <a:ext cx="3877985" cy="1200329"/>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7200" b="1">
                <a:solidFill>
                  <a:schemeClr val="accent4">
                    <a:lumMod val="75000"/>
                  </a:schemeClr>
                </a:solidFill>
                <a:latin typeface="微软雅黑" pitchFamily="34" charset="-122"/>
                <a:ea typeface="微软雅黑" pitchFamily="34" charset="-122"/>
              </a:rPr>
              <a:t>感谢聆听</a:t>
            </a:r>
          </a:p>
        </p:txBody>
      </p:sp>
      <p:sp>
        <p:nvSpPr>
          <p:cNvPr id="18" name="TextBox 17">
            <a:extLst>
              <a:ext uri="{FF2B5EF4-FFF2-40B4-BE49-F238E27FC236}">
                <a16:creationId xmlns:a16="http://schemas.microsoft.com/office/drawing/2014/main" id="{1EA14705-0BCB-AEEA-AD97-B3E17A45A042}"/>
              </a:ext>
            </a:extLst>
          </p:cNvPr>
          <p:cNvSpPr txBox="1"/>
          <p:nvPr userDrawn="1"/>
        </p:nvSpPr>
        <p:spPr>
          <a:xfrm>
            <a:off x="891813" y="4029164"/>
            <a:ext cx="3422539" cy="903645"/>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indent="0" algn="ctr" defTabSz="914377" rtl="0" eaLnBrk="1" fontAlgn="auto" latinLnBrk="0" hangingPunct="1">
              <a:lnSpc>
                <a:spcPct val="120000"/>
              </a:lnSpc>
              <a:spcBef>
                <a:spcPct val="0"/>
              </a:spcBef>
              <a:spcAft>
                <a:spcPct val="0"/>
              </a:spcAft>
              <a:buClrTx/>
              <a:buSzTx/>
              <a:buFontTx/>
              <a:buNone/>
            </a:pPr>
            <a:r>
              <a:rPr kumimoji="0" lang="en-US" altLang="zh-CN"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rPr>
              <a:t>Thank you</a:t>
            </a:r>
            <a:endParaRPr kumimoji="0" lang="zh-CN" altLang="en-US" sz="4800" b="1" i="0" u="none" strike="noStrike" kern="1200" cap="none" spc="0" normalizeH="0" baseline="0" noProof="0">
              <a:ln>
                <a:noFill/>
              </a:ln>
              <a:solidFill>
                <a:schemeClr val="accent4">
                  <a:lumMod val="75000"/>
                </a:schemeClr>
              </a:solidFill>
              <a:effectLst/>
              <a:uLnTx/>
              <a:uFillTx/>
              <a:latin typeface="微软雅黑" pitchFamily="34" charset="-122"/>
              <a:ea typeface="微软雅黑" pitchFamily="34" charset="-122"/>
              <a:cs typeface="+mn-cs"/>
            </a:endParaRPr>
          </a:p>
        </p:txBody>
      </p:sp>
      <p:grpSp>
        <p:nvGrpSpPr>
          <p:cNvPr id="8" name="Group 7">
            <a:extLst>
              <a:ext uri="{FF2B5EF4-FFF2-40B4-BE49-F238E27FC236}">
                <a16:creationId xmlns:a16="http://schemas.microsoft.com/office/drawing/2014/main" id="{10ED4890-3C16-3E33-1314-7CA5E1875DEA}"/>
              </a:ext>
            </a:extLst>
          </p:cNvPr>
          <p:cNvGrpSpPr/>
          <p:nvPr userDrawn="1"/>
        </p:nvGrpSpPr>
        <p:grpSpPr>
          <a:xfrm>
            <a:off x="9939566" y="131509"/>
            <a:ext cx="2194559" cy="1080000"/>
            <a:chOff x="9997441" y="131509"/>
            <a:chExt cx="2194559" cy="1080000"/>
          </a:xfrm>
        </p:grpSpPr>
        <p:grpSp>
          <p:nvGrpSpPr>
            <p:cNvPr id="4" name="Group 3">
              <a:extLst>
                <a:ext uri="{FF2B5EF4-FFF2-40B4-BE49-F238E27FC236}">
                  <a16:creationId xmlns:a16="http://schemas.microsoft.com/office/drawing/2014/main" id="{D23D8610-139E-055D-B613-86C0D02419CC}"/>
                </a:ext>
              </a:extLst>
            </p:cNvPr>
            <p:cNvGrpSpPr/>
            <p:nvPr/>
          </p:nvGrpSpPr>
          <p:grpSpPr>
            <a:xfrm rot="10800000">
              <a:off x="9997441" y="131509"/>
              <a:ext cx="2194559" cy="1080000"/>
              <a:chOff x="-1354596" y="1053296"/>
              <a:chExt cx="2592377" cy="1152000"/>
            </a:xfrm>
            <a:solidFill>
              <a:srgbClr val="4686C9"/>
            </a:solidFill>
          </p:grpSpPr>
          <p:sp>
            <p:nvSpPr>
              <p:cNvPr id="6" name="Rectangle 5">
                <a:extLst>
                  <a:ext uri="{FF2B5EF4-FFF2-40B4-BE49-F238E27FC236}">
                    <a16:creationId xmlns:a16="http://schemas.microsoft.com/office/drawing/2014/main" id="{6EE210B1-74BC-7137-9DBA-FAEE85C1042C}"/>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Flowchart: Connector 6">
                <a:extLst>
                  <a:ext uri="{FF2B5EF4-FFF2-40B4-BE49-F238E27FC236}">
                    <a16:creationId xmlns:a16="http://schemas.microsoft.com/office/drawing/2014/main" id="{BE030A12-50E2-38B2-5638-BF0844B7F729}"/>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5" name="TextBox 4">
              <a:extLst>
                <a:ext uri="{FF2B5EF4-FFF2-40B4-BE49-F238E27FC236}">
                  <a16:creationId xmlns:a16="http://schemas.microsoft.com/office/drawing/2014/main" id="{9BD9D86A-3D98-8F82-5B4A-AB72ABD6484F}"/>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359964398"/>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76038" y="291149"/>
            <a:ext cx="10779798"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4" name="Text Placeholder 2">
            <a:extLst>
              <a:ext uri="{FF2B5EF4-FFF2-40B4-BE49-F238E27FC236}">
                <a16:creationId xmlns:a16="http://schemas.microsoft.com/office/drawing/2014/main" id="{EF9F5C87-60B1-054C-F116-D088366FF19C}"/>
              </a:ext>
            </a:extLst>
          </p:cNvPr>
          <p:cNvSpPr>
            <a:spLocks noGrp="1"/>
          </p:cNvSpPr>
          <p:nvPr>
            <p:ph type="body" idx="1"/>
          </p:nvPr>
        </p:nvSpPr>
        <p:spPr>
          <a:xfrm>
            <a:off x="4556760" y="1096513"/>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6" name="Content Placeholder 3">
            <a:extLst>
              <a:ext uri="{FF2B5EF4-FFF2-40B4-BE49-F238E27FC236}">
                <a16:creationId xmlns:a16="http://schemas.microsoft.com/office/drawing/2014/main" id="{80E73495-DD5B-49C0-47F6-25011507935B}"/>
              </a:ext>
            </a:extLst>
          </p:cNvPr>
          <p:cNvSpPr>
            <a:spLocks noGrp="1"/>
          </p:cNvSpPr>
          <p:nvPr>
            <p:ph sz="half" idx="2"/>
          </p:nvPr>
        </p:nvSpPr>
        <p:spPr>
          <a:xfrm>
            <a:off x="4556761" y="1743386"/>
            <a:ext cx="6763280"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4" name="Text Placeholder 2">
            <a:extLst>
              <a:ext uri="{FF2B5EF4-FFF2-40B4-BE49-F238E27FC236}">
                <a16:creationId xmlns:a16="http://schemas.microsoft.com/office/drawing/2014/main" id="{9DC5167D-090F-6F1C-81F3-D1CC33E4EECE}"/>
              </a:ext>
            </a:extLst>
          </p:cNvPr>
          <p:cNvSpPr>
            <a:spLocks noGrp="1"/>
          </p:cNvSpPr>
          <p:nvPr>
            <p:ph type="body" idx="3"/>
          </p:nvPr>
        </p:nvSpPr>
        <p:spPr>
          <a:xfrm>
            <a:off x="4556760" y="3819674"/>
            <a:ext cx="6763281" cy="521208"/>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25" name="Content Placeholder 3">
            <a:extLst>
              <a:ext uri="{FF2B5EF4-FFF2-40B4-BE49-F238E27FC236}">
                <a16:creationId xmlns:a16="http://schemas.microsoft.com/office/drawing/2014/main" id="{FDE21F4E-CCD8-35F7-9679-D4DD9E632D91}"/>
              </a:ext>
            </a:extLst>
          </p:cNvPr>
          <p:cNvSpPr>
            <a:spLocks noGrp="1"/>
          </p:cNvSpPr>
          <p:nvPr>
            <p:ph sz="half" idx="4"/>
          </p:nvPr>
        </p:nvSpPr>
        <p:spPr>
          <a:xfrm>
            <a:off x="4556760" y="4466547"/>
            <a:ext cx="6763279"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2" name="组合 43">
            <a:extLst>
              <a:ext uri="{FF2B5EF4-FFF2-40B4-BE49-F238E27FC236}">
                <a16:creationId xmlns:a16="http://schemas.microsoft.com/office/drawing/2014/main" id="{ECB38A02-1DDE-6888-F8E9-91EA25394B14}"/>
              </a:ext>
            </a:extLst>
          </p:cNvPr>
          <p:cNvGrpSpPr/>
          <p:nvPr userDrawn="1"/>
        </p:nvGrpSpPr>
        <p:grpSpPr>
          <a:xfrm>
            <a:off x="660399" y="2199674"/>
            <a:ext cx="3240000" cy="3240000"/>
            <a:chOff x="4299766" y="5946187"/>
            <a:chExt cx="305647" cy="305644"/>
          </a:xfrm>
        </p:grpSpPr>
        <p:grpSp>
          <p:nvGrpSpPr>
            <p:cNvPr id="22" name="组合 44">
              <a:extLst>
                <a:ext uri="{FF2B5EF4-FFF2-40B4-BE49-F238E27FC236}">
                  <a16:creationId xmlns:a16="http://schemas.microsoft.com/office/drawing/2014/main" id="{1F9C90C8-1B18-808D-C2C4-BFFB53D3501D}"/>
                </a:ext>
              </a:extLst>
            </p:cNvPr>
            <p:cNvGrpSpPr/>
            <p:nvPr/>
          </p:nvGrpSpPr>
          <p:grpSpPr>
            <a:xfrm>
              <a:off x="4299766" y="5946187"/>
              <a:ext cx="305647" cy="305644"/>
              <a:chOff x="1517330" y="1125257"/>
              <a:chExt cx="2204282" cy="2204282"/>
            </a:xfrm>
          </p:grpSpPr>
          <p:sp>
            <p:nvSpPr>
              <p:cNvPr id="60" name="椭圆 46">
                <a:extLst>
                  <a:ext uri="{FF2B5EF4-FFF2-40B4-BE49-F238E27FC236}">
                    <a16:creationId xmlns:a16="http://schemas.microsoft.com/office/drawing/2014/main" id="{7A1A0806-13F3-270C-B0EA-852A7360F8B0}"/>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71" name="椭圆 47">
                <a:extLst>
                  <a:ext uri="{FF2B5EF4-FFF2-40B4-BE49-F238E27FC236}">
                    <a16:creationId xmlns:a16="http://schemas.microsoft.com/office/drawing/2014/main" id="{140023CA-CB23-0D2C-24E2-A6DBE3CF5790}"/>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23" name="Freeform 45">
              <a:extLst>
                <a:ext uri="{FF2B5EF4-FFF2-40B4-BE49-F238E27FC236}">
                  <a16:creationId xmlns:a16="http://schemas.microsoft.com/office/drawing/2014/main" id="{5A8CDFE4-9F20-1339-B713-BCCD950D9984}"/>
                </a:ext>
              </a:extLst>
            </p:cNvPr>
            <p:cNvSpPr>
              <a:spLocks noEditPoints="1"/>
            </p:cNvSpPr>
            <p:nvPr/>
          </p:nvSpPr>
          <p:spPr bwMode="auto">
            <a:xfrm>
              <a:off x="4381353" y="6022165"/>
              <a:ext cx="142472" cy="146367"/>
            </a:xfrm>
            <a:custGeom>
              <a:gdLst>
                <a:gd name="T0" fmla="*/ 40 w 46"/>
                <a:gd name="T1" fmla="*/ 28 h 51"/>
                <a:gd name="T2" fmla="*/ 35 w 46"/>
                <a:gd name="T3" fmla="*/ 41 h 51"/>
                <a:gd name="T4" fmla="*/ 34 w 46"/>
                <a:gd name="T5" fmla="*/ 34 h 51"/>
                <a:gd name="T6" fmla="*/ 29 w 46"/>
                <a:gd name="T7" fmla="*/ 30 h 51"/>
                <a:gd name="T8" fmla="*/ 29 w 46"/>
                <a:gd name="T9" fmla="*/ 30 h 51"/>
                <a:gd name="T10" fmla="*/ 27 w 46"/>
                <a:gd name="T11" fmla="*/ 30 h 51"/>
                <a:gd name="T12" fmla="*/ 25 w 46"/>
                <a:gd name="T13" fmla="*/ 35 h 51"/>
                <a:gd name="T14" fmla="*/ 24 w 46"/>
                <a:gd name="T15" fmla="*/ 38 h 51"/>
                <a:gd name="T16" fmla="*/ 24 w 46"/>
                <a:gd name="T17" fmla="*/ 32 h 51"/>
                <a:gd name="T18" fmla="*/ 24 w 46"/>
                <a:gd name="T19" fmla="*/ 31 h 51"/>
                <a:gd name="T20" fmla="*/ 23 w 46"/>
                <a:gd name="T21" fmla="*/ 30 h 51"/>
                <a:gd name="T22" fmla="*/ 22 w 46"/>
                <a:gd name="T23" fmla="*/ 31 h 51"/>
                <a:gd name="T24" fmla="*/ 22 w 46"/>
                <a:gd name="T25" fmla="*/ 32 h 51"/>
                <a:gd name="T26" fmla="*/ 21 w 46"/>
                <a:gd name="T27" fmla="*/ 38 h 51"/>
                <a:gd name="T28" fmla="*/ 20 w 46"/>
                <a:gd name="T29" fmla="*/ 35 h 51"/>
                <a:gd name="T30" fmla="*/ 19 w 46"/>
                <a:gd name="T31" fmla="*/ 30 h 51"/>
                <a:gd name="T32" fmla="*/ 15 w 46"/>
                <a:gd name="T33" fmla="*/ 30 h 51"/>
                <a:gd name="T34" fmla="*/ 15 w 46"/>
                <a:gd name="T35" fmla="*/ 30 h 51"/>
                <a:gd name="T36" fmla="*/ 11 w 46"/>
                <a:gd name="T37" fmla="*/ 34 h 51"/>
                <a:gd name="T38" fmla="*/ 10 w 46"/>
                <a:gd name="T39" fmla="*/ 41 h 51"/>
                <a:gd name="T40" fmla="*/ 5 w 46"/>
                <a:gd name="T41" fmla="*/ 28 h 51"/>
                <a:gd name="T42" fmla="*/ 23 w 46"/>
                <a:gd name="T43" fmla="*/ 11 h 51"/>
                <a:gd name="T44" fmla="*/ 23 w 46"/>
                <a:gd name="T45" fmla="*/ 14 h 51"/>
                <a:gd name="T46" fmla="*/ 25 w 46"/>
                <a:gd name="T47" fmla="*/ 15 h 51"/>
                <a:gd name="T48" fmla="*/ 28 w 46"/>
                <a:gd name="T49" fmla="*/ 13 h 51"/>
                <a:gd name="T50" fmla="*/ 32 w 46"/>
                <a:gd name="T51" fmla="*/ 11 h 51"/>
                <a:gd name="T52" fmla="*/ 34 w 46"/>
                <a:gd name="T53" fmla="*/ 9 h 51"/>
                <a:gd name="T54" fmla="*/ 34 w 46"/>
                <a:gd name="T55" fmla="*/ 7 h 51"/>
                <a:gd name="T56" fmla="*/ 32 w 46"/>
                <a:gd name="T57" fmla="*/ 5 h 51"/>
                <a:gd name="T58" fmla="*/ 28 w 46"/>
                <a:gd name="T59" fmla="*/ 3 h 51"/>
                <a:gd name="T60" fmla="*/ 25 w 46"/>
                <a:gd name="T61" fmla="*/ 1 h 51"/>
                <a:gd name="T62" fmla="*/ 23 w 46"/>
                <a:gd name="T63" fmla="*/ 2 h 51"/>
                <a:gd name="T64" fmla="*/ 23 w 46"/>
                <a:gd name="T65" fmla="*/ 5 h 51"/>
                <a:gd name="T66" fmla="*/ 0 w 46"/>
                <a:gd name="T67" fmla="*/ 28 h 51"/>
                <a:gd name="T68" fmla="*/ 23 w 46"/>
                <a:gd name="T69" fmla="*/ 51 h 51"/>
                <a:gd name="T70" fmla="*/ 46 w 46"/>
                <a:gd name="T71" fmla="*/ 28 h 51"/>
                <a:gd name="T72" fmla="*/ 40 w 46"/>
                <a:gd name="T73" fmla="*/ 28 h 51"/>
                <a:gd name="T74" fmla="*/ 23 w 46"/>
                <a:gd name="T75" fmla="*/ 19 h 51"/>
                <a:gd name="T76" fmla="*/ 28 w 46"/>
                <a:gd name="T77" fmla="*/ 24 h 51"/>
                <a:gd name="T78" fmla="*/ 23 w 46"/>
                <a:gd name="T79" fmla="*/ 29 h 51"/>
                <a:gd name="T80" fmla="*/ 17 w 46"/>
                <a:gd name="T81" fmla="*/ 24 h 51"/>
                <a:gd name="T82" fmla="*/ 23 w 46"/>
                <a:gd name="T83" fmla="*/ 19 h 51"/>
                <a:gd name="T84" fmla="*/ 30 w 46"/>
                <a:gd name="T85" fmla="*/ 37 h 51"/>
                <a:gd name="T86" fmla="*/ 30 w 46"/>
                <a:gd name="T87" fmla="*/ 37 h 51"/>
                <a:gd name="T88" fmla="*/ 30 w 46"/>
                <a:gd name="T89" fmla="*/ 37 h 51"/>
                <a:gd name="T90" fmla="*/ 30 w 46"/>
                <a:gd name="T91" fmla="*/ 44 h 51"/>
                <a:gd name="T92" fmla="*/ 30 w 46"/>
                <a:gd name="T93" fmla="*/ 44 h 51"/>
                <a:gd name="T94" fmla="*/ 29 w 46"/>
                <a:gd name="T95" fmla="*/ 37 h 51"/>
                <a:gd name="T96" fmla="*/ 30 w 46"/>
                <a:gd name="T97" fmla="*/ 37 h 51"/>
                <a:gd name="T98" fmla="*/ 15 w 46"/>
                <a:gd name="T99" fmla="*/ 37 h 51"/>
                <a:gd name="T100" fmla="*/ 15 w 46"/>
                <a:gd name="T101" fmla="*/ 37 h 51"/>
                <a:gd name="T102" fmla="*/ 15 w 46"/>
                <a:gd name="T103" fmla="*/ 44 h 51"/>
                <a:gd name="T104" fmla="*/ 14 w 46"/>
                <a:gd name="T105" fmla="*/ 44 h 51"/>
                <a:gd name="T106" fmla="*/ 14 w 46"/>
                <a:gd name="T107" fmla="*/ 37 h 51"/>
                <a:gd name="T108" fmla="*/ 15 w 46"/>
                <a:gd name="T109" fmla="*/ 37 h 5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Lst>
              <a:rect l="0" t="0" r="r" b="b"/>
              <a:pathLst>
                <a:path w="46" h="51">
                  <a:moveTo>
                    <a:pt x="40" y="28"/>
                  </a:moveTo>
                  <a:cubicBezTo>
                    <a:pt x="40" y="33"/>
                    <a:pt x="38" y="38"/>
                    <a:pt x="35" y="41"/>
                  </a:cubicBezTo>
                  <a:cubicBezTo>
                    <a:pt x="34" y="38"/>
                    <a:pt x="34" y="35"/>
                    <a:pt x="34" y="34"/>
                  </a:cubicBezTo>
                  <a:cubicBezTo>
                    <a:pt x="33" y="31"/>
                    <a:pt x="30" y="30"/>
                    <a:pt x="29" y="30"/>
                  </a:cubicBezTo>
                  <a:cubicBezTo>
                    <a:pt x="29" y="30"/>
                    <a:pt x="29" y="30"/>
                    <a:pt x="29" y="30"/>
                  </a:cubicBezTo>
                  <a:cubicBezTo>
                    <a:pt x="27" y="30"/>
                    <a:pt x="27" y="30"/>
                    <a:pt x="27" y="30"/>
                  </a:cubicBezTo>
                  <a:cubicBezTo>
                    <a:pt x="25" y="35"/>
                    <a:pt x="25" y="35"/>
                    <a:pt x="25" y="35"/>
                  </a:cubicBezTo>
                  <a:cubicBezTo>
                    <a:pt x="24" y="38"/>
                    <a:pt x="24" y="38"/>
                    <a:pt x="24" y="38"/>
                  </a:cubicBezTo>
                  <a:cubicBezTo>
                    <a:pt x="24" y="32"/>
                    <a:pt x="24" y="32"/>
                    <a:pt x="24" y="32"/>
                  </a:cubicBezTo>
                  <a:cubicBezTo>
                    <a:pt x="24" y="32"/>
                    <a:pt x="24" y="31"/>
                    <a:pt x="24" y="31"/>
                  </a:cubicBezTo>
                  <a:cubicBezTo>
                    <a:pt x="24" y="31"/>
                    <a:pt x="23" y="30"/>
                    <a:pt x="23" y="30"/>
                  </a:cubicBezTo>
                  <a:cubicBezTo>
                    <a:pt x="22" y="30"/>
                    <a:pt x="22" y="31"/>
                    <a:pt x="22" y="31"/>
                  </a:cubicBezTo>
                  <a:cubicBezTo>
                    <a:pt x="22" y="31"/>
                    <a:pt x="22" y="32"/>
                    <a:pt x="22" y="32"/>
                  </a:cubicBezTo>
                  <a:cubicBezTo>
                    <a:pt x="21" y="38"/>
                    <a:pt x="21" y="38"/>
                    <a:pt x="21" y="38"/>
                  </a:cubicBezTo>
                  <a:cubicBezTo>
                    <a:pt x="20" y="35"/>
                    <a:pt x="20" y="35"/>
                    <a:pt x="20" y="35"/>
                  </a:cubicBezTo>
                  <a:cubicBezTo>
                    <a:pt x="19" y="30"/>
                    <a:pt x="19" y="30"/>
                    <a:pt x="19" y="30"/>
                  </a:cubicBezTo>
                  <a:cubicBezTo>
                    <a:pt x="15" y="30"/>
                    <a:pt x="15" y="30"/>
                    <a:pt x="15" y="30"/>
                  </a:cubicBezTo>
                  <a:cubicBezTo>
                    <a:pt x="15" y="30"/>
                    <a:pt x="15" y="30"/>
                    <a:pt x="15" y="30"/>
                  </a:cubicBezTo>
                  <a:cubicBezTo>
                    <a:pt x="13" y="31"/>
                    <a:pt x="11" y="31"/>
                    <a:pt x="11" y="34"/>
                  </a:cubicBezTo>
                  <a:cubicBezTo>
                    <a:pt x="10" y="35"/>
                    <a:pt x="10" y="37"/>
                    <a:pt x="10" y="41"/>
                  </a:cubicBezTo>
                  <a:cubicBezTo>
                    <a:pt x="7" y="37"/>
                    <a:pt x="5" y="33"/>
                    <a:pt x="5" y="28"/>
                  </a:cubicBezTo>
                  <a:cubicBezTo>
                    <a:pt x="5" y="19"/>
                    <a:pt x="13" y="11"/>
                    <a:pt x="23" y="11"/>
                  </a:cubicBezTo>
                  <a:cubicBezTo>
                    <a:pt x="23" y="14"/>
                    <a:pt x="23" y="14"/>
                    <a:pt x="23" y="14"/>
                  </a:cubicBezTo>
                  <a:cubicBezTo>
                    <a:pt x="23" y="15"/>
                    <a:pt x="24" y="15"/>
                    <a:pt x="25" y="15"/>
                  </a:cubicBezTo>
                  <a:cubicBezTo>
                    <a:pt x="28" y="13"/>
                    <a:pt x="28" y="13"/>
                    <a:pt x="28" y="13"/>
                  </a:cubicBezTo>
                  <a:cubicBezTo>
                    <a:pt x="29" y="12"/>
                    <a:pt x="30" y="11"/>
                    <a:pt x="32" y="11"/>
                  </a:cubicBezTo>
                  <a:cubicBezTo>
                    <a:pt x="34" y="9"/>
                    <a:pt x="34" y="9"/>
                    <a:pt x="34" y="9"/>
                  </a:cubicBezTo>
                  <a:cubicBezTo>
                    <a:pt x="36" y="8"/>
                    <a:pt x="36" y="7"/>
                    <a:pt x="34" y="7"/>
                  </a:cubicBezTo>
                  <a:cubicBezTo>
                    <a:pt x="32" y="5"/>
                    <a:pt x="32" y="5"/>
                    <a:pt x="32" y="5"/>
                  </a:cubicBezTo>
                  <a:cubicBezTo>
                    <a:pt x="30" y="4"/>
                    <a:pt x="29" y="3"/>
                    <a:pt x="28" y="3"/>
                  </a:cubicBezTo>
                  <a:cubicBezTo>
                    <a:pt x="25" y="1"/>
                    <a:pt x="25" y="1"/>
                    <a:pt x="25" y="1"/>
                  </a:cubicBezTo>
                  <a:cubicBezTo>
                    <a:pt x="24" y="0"/>
                    <a:pt x="23" y="1"/>
                    <a:pt x="23" y="2"/>
                  </a:cubicBezTo>
                  <a:cubicBezTo>
                    <a:pt x="23" y="5"/>
                    <a:pt x="23" y="5"/>
                    <a:pt x="23" y="5"/>
                  </a:cubicBezTo>
                  <a:cubicBezTo>
                    <a:pt x="10" y="5"/>
                    <a:pt x="0" y="16"/>
                    <a:pt x="0" y="28"/>
                  </a:cubicBezTo>
                  <a:cubicBezTo>
                    <a:pt x="0" y="41"/>
                    <a:pt x="10" y="51"/>
                    <a:pt x="23" y="51"/>
                  </a:cubicBezTo>
                  <a:cubicBezTo>
                    <a:pt x="35" y="51"/>
                    <a:pt x="46" y="41"/>
                    <a:pt x="46" y="28"/>
                  </a:cubicBezTo>
                  <a:cubicBezTo>
                    <a:pt x="40" y="28"/>
                    <a:pt x="40" y="28"/>
                    <a:pt x="40" y="28"/>
                  </a:cubicBezTo>
                  <a:close/>
                  <a:moveTo>
                    <a:pt x="23" y="19"/>
                  </a:moveTo>
                  <a:cubicBezTo>
                    <a:pt x="26" y="19"/>
                    <a:pt x="28" y="21"/>
                    <a:pt x="28" y="24"/>
                  </a:cubicBezTo>
                  <a:cubicBezTo>
                    <a:pt x="28" y="27"/>
                    <a:pt x="26" y="29"/>
                    <a:pt x="23" y="29"/>
                  </a:cubicBezTo>
                  <a:cubicBezTo>
                    <a:pt x="20" y="29"/>
                    <a:pt x="17" y="27"/>
                    <a:pt x="17" y="24"/>
                  </a:cubicBezTo>
                  <a:cubicBezTo>
                    <a:pt x="17" y="21"/>
                    <a:pt x="20" y="19"/>
                    <a:pt x="23" y="19"/>
                  </a:cubicBezTo>
                  <a:close/>
                  <a:moveTo>
                    <a:pt x="30" y="37"/>
                  </a:moveTo>
                  <a:cubicBezTo>
                    <a:pt x="30" y="37"/>
                    <a:pt x="30" y="37"/>
                    <a:pt x="30" y="37"/>
                  </a:cubicBezTo>
                  <a:cubicBezTo>
                    <a:pt x="30" y="37"/>
                    <a:pt x="30" y="37"/>
                    <a:pt x="30" y="37"/>
                  </a:cubicBezTo>
                  <a:cubicBezTo>
                    <a:pt x="30" y="44"/>
                    <a:pt x="30" y="44"/>
                    <a:pt x="30" y="44"/>
                  </a:cubicBezTo>
                  <a:cubicBezTo>
                    <a:pt x="30" y="44"/>
                    <a:pt x="30" y="44"/>
                    <a:pt x="30" y="44"/>
                  </a:cubicBezTo>
                  <a:cubicBezTo>
                    <a:pt x="29" y="37"/>
                    <a:pt x="29" y="37"/>
                    <a:pt x="29" y="37"/>
                  </a:cubicBezTo>
                  <a:cubicBezTo>
                    <a:pt x="30" y="37"/>
                    <a:pt x="30" y="37"/>
                    <a:pt x="30" y="37"/>
                  </a:cubicBezTo>
                  <a:close/>
                  <a:moveTo>
                    <a:pt x="15" y="37"/>
                  </a:moveTo>
                  <a:cubicBezTo>
                    <a:pt x="15" y="37"/>
                    <a:pt x="15" y="37"/>
                    <a:pt x="15" y="37"/>
                  </a:cubicBezTo>
                  <a:cubicBezTo>
                    <a:pt x="15" y="44"/>
                    <a:pt x="15" y="44"/>
                    <a:pt x="15" y="44"/>
                  </a:cubicBezTo>
                  <a:cubicBezTo>
                    <a:pt x="15" y="44"/>
                    <a:pt x="14" y="44"/>
                    <a:pt x="14" y="44"/>
                  </a:cubicBezTo>
                  <a:cubicBezTo>
                    <a:pt x="14" y="37"/>
                    <a:pt x="14" y="37"/>
                    <a:pt x="14" y="37"/>
                  </a:cubicBezTo>
                  <a:cubicBezTo>
                    <a:pt x="14" y="37"/>
                    <a:pt x="14" y="37"/>
                    <a:pt x="15" y="37"/>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67113457"/>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14425467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6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51922343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11861" y="305432"/>
            <a:ext cx="10680139"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660491" y="1228593"/>
            <a:ext cx="640634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660490" y="1875466"/>
            <a:ext cx="6416966"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60490" y="3944401"/>
            <a:ext cx="6416966"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60490" y="4598627"/>
            <a:ext cx="6416967" cy="180000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14" name="Group 13">
            <a:extLst>
              <a:ext uri="{FF2B5EF4-FFF2-40B4-BE49-F238E27FC236}">
                <a16:creationId xmlns:a16="http://schemas.microsoft.com/office/drawing/2014/main" id="{B57022DF-508D-E511-3A38-34ED78563EC4}"/>
              </a:ext>
            </a:extLst>
          </p:cNvPr>
          <p:cNvGrpSpPr/>
          <p:nvPr userDrawn="1"/>
        </p:nvGrpSpPr>
        <p:grpSpPr>
          <a:xfrm>
            <a:off x="8128290" y="2229680"/>
            <a:ext cx="2717187" cy="2982885"/>
            <a:chOff x="8128290" y="2229680"/>
            <a:chExt cx="2717187" cy="2982885"/>
          </a:xfrm>
        </p:grpSpPr>
        <p:sp>
          <p:nvSpPr>
            <p:cNvPr id="12" name="矩形: 对角圆角 36">
              <a:extLst>
                <a:ext uri="{FF2B5EF4-FFF2-40B4-BE49-F238E27FC236}">
                  <a16:creationId xmlns:a16="http://schemas.microsoft.com/office/drawing/2014/main" id="{595B5A32-9CD8-BB57-5D4B-123878C40D19}"/>
                </a:ext>
              </a:extLst>
            </p:cNvPr>
            <p:cNvSpPr/>
            <p:nvPr userDrawn="1"/>
          </p:nvSpPr>
          <p:spPr>
            <a:xfrm>
              <a:off x="8128290" y="2229680"/>
              <a:ext cx="2717187" cy="2982885"/>
            </a:xfrm>
            <a:prstGeom prst="round2DiagRect">
              <a:avLst>
                <a:gd name="adj1" fmla="val 50000"/>
                <a:gd name="adj2" fmla="val 0"/>
              </a:avLst>
            </a:prstGeom>
            <a:solidFill>
              <a:srgbClr val="008DCA"/>
            </a:solidFill>
          </p:spPr>
          <p:style>
            <a:lnRef idx="3">
              <a:schemeClr val="lt1"/>
            </a:lnRef>
            <a:fillRef idx="1">
              <a:schemeClr val="accent5"/>
            </a:fillRef>
            <a:effectRef idx="1">
              <a:schemeClr val="accent5"/>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13" name="Freeform 39">
              <a:extLst>
                <a:ext uri="{FF2B5EF4-FFF2-40B4-BE49-F238E27FC236}">
                  <a16:creationId xmlns:a16="http://schemas.microsoft.com/office/drawing/2014/main" id="{870C6DF1-A833-2228-8EB9-4A8398B5D824}"/>
                </a:ext>
              </a:extLst>
            </p:cNvPr>
            <p:cNvSpPr>
              <a:spLocks noEditPoints="1"/>
            </p:cNvSpPr>
            <p:nvPr userDrawn="1"/>
          </p:nvSpPr>
          <p:spPr bwMode="auto">
            <a:xfrm>
              <a:off x="8560012" y="2775466"/>
              <a:ext cx="1915076" cy="1823161"/>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37050634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Title Only - With Background">
    <p:spTree>
      <p:nvGrpSpPr>
        <p:cNvPr id="1" name=""/>
        <p:cNvGrpSpPr/>
        <p:nvPr/>
      </p:nvGrpSpPr>
      <p:grpSpPr>
        <a:xfrm>
          <a:off x="0" y="0"/>
          <a:ext cx="0" cy="0"/>
        </a:xfrm>
      </p:grpSpPr>
      <p:sp>
        <p:nvSpPr>
          <p:cNvPr id="11" name="矩形 294">
            <a:extLst>
              <a:ext uri="{FF2B5EF4-FFF2-40B4-BE49-F238E27FC236}">
                <a16:creationId xmlns:a16="http://schemas.microsoft.com/office/drawing/2014/main" id="{B00500FB-D3D7-2646-D76B-55AF9746EA29}"/>
              </a:ext>
            </a:extLst>
          </p:cNvPr>
          <p:cNvSpPr/>
          <p:nvPr userDrawn="1"/>
        </p:nvSpPr>
        <p:spPr>
          <a:xfrm>
            <a:off x="1" y="5584856"/>
            <a:ext cx="12192000" cy="1273144"/>
          </a:xfrm>
          <a:prstGeom prst="rect">
            <a:avLst/>
          </a:prstGeom>
          <a:solidFill>
            <a:srgbClr val="2EA7E0"/>
          </a:solidFill>
          <a:ln w="25400" cap="flat" cmpd="sng" algn="ctr">
            <a:no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3" name="矩形: 圆角 332">
            <a:extLst>
              <a:ext uri="{FF2B5EF4-FFF2-40B4-BE49-F238E27FC236}">
                <a16:creationId xmlns:a16="http://schemas.microsoft.com/office/drawing/2014/main" id="{EBA8A6BB-DBA8-A159-A9EA-A4901D995BCB}"/>
              </a:ext>
            </a:extLst>
          </p:cNvPr>
          <p:cNvSpPr/>
          <p:nvPr userDrawn="1"/>
        </p:nvSpPr>
        <p:spPr>
          <a:xfrm>
            <a:off x="6632450" y="1570362"/>
            <a:ext cx="4622034" cy="4773962"/>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2" name="矩形: 圆角 332">
            <a:extLst>
              <a:ext uri="{FF2B5EF4-FFF2-40B4-BE49-F238E27FC236}">
                <a16:creationId xmlns:a16="http://schemas.microsoft.com/office/drawing/2014/main" id="{75AC9D92-F565-CBF6-7CAB-BE57573ADC22}"/>
              </a:ext>
            </a:extLst>
          </p:cNvPr>
          <p:cNvSpPr/>
          <p:nvPr userDrawn="1"/>
        </p:nvSpPr>
        <p:spPr>
          <a:xfrm>
            <a:off x="937518" y="1570362"/>
            <a:ext cx="4622034" cy="4772234"/>
          </a:xfrm>
          <a:prstGeom prst="roundRect">
            <a:avLst>
              <a:gd name="adj" fmla="val 4303"/>
            </a:avLst>
          </a:prstGeom>
          <a:solidFill>
            <a:srgbClr val="F0F7FF"/>
          </a:solidFill>
          <a:ln w="25400" cap="flat" cmpd="sng" algn="ctr">
            <a:noFill/>
            <a:prstDash val="solid"/>
          </a:ln>
          <a:effectLst>
            <a:outerShdw blurRad="101600" sx="102000" sy="102000" algn="ctr" rotWithShape="0">
              <a:srgbClr val="3690FF">
                <a:alpha val="12000"/>
              </a:srgbClr>
            </a:outerShdw>
            <a:reflection blurRad="114300" stA="48000" endPos="28000" dist="12700" dir="5400000" sy="-100000" algn="bl" rotWithShape="0"/>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9" name="Title 28"/>
          <p:cNvSpPr>
            <a:spLocks noGrp="1"/>
          </p:cNvSpPr>
          <p:nvPr>
            <p:ph type="title" hasCustomPrompt="1"/>
          </p:nvPr>
        </p:nvSpPr>
        <p:spPr bwMode="gray">
          <a:xfrm>
            <a:off x="1548231" y="275048"/>
            <a:ext cx="1073657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076530" y="2175139"/>
            <a:ext cx="4344009" cy="771219"/>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1076530" y="3108960"/>
            <a:ext cx="4344009"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738917" y="2172951"/>
            <a:ext cx="4345200" cy="773407"/>
          </a:xfrm>
          <a:prstGeom prst="rect">
            <a:avLst/>
          </a:prstGeom>
        </p:spPr>
        <p:txBody>
          <a:bodyPr anchor="ctr"/>
          <a:lstStyle>
            <a:lvl1pPr marL="0" indent="0" algn="ctr">
              <a:buNone/>
              <a:defRPr sz="20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738917" y="3108960"/>
            <a:ext cx="4376553" cy="3150370"/>
          </a:xfrm>
          <a:prstGeom prst="rect">
            <a:avLst/>
          </a:prstGeom>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91411" y="132793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2" name="Group 21">
            <a:extLst>
              <a:ext uri="{FF2B5EF4-FFF2-40B4-BE49-F238E27FC236}">
                <a16:creationId xmlns:a16="http://schemas.microsoft.com/office/drawing/2014/main" id="{421B774B-3888-010D-EFBF-6B3BB40A2649}"/>
              </a:ext>
            </a:extLst>
          </p:cNvPr>
          <p:cNvGrpSpPr/>
          <p:nvPr userDrawn="1"/>
        </p:nvGrpSpPr>
        <p:grpSpPr>
          <a:xfrm>
            <a:off x="2289101" y="795528"/>
            <a:ext cx="1603248" cy="1603248"/>
            <a:chOff x="1583587" y="1268008"/>
            <a:chExt cx="1603248" cy="1603248"/>
          </a:xfrm>
        </p:grpSpPr>
        <p:grpSp>
          <p:nvGrpSpPr>
            <p:cNvPr id="17" name="组合 335">
              <a:extLst>
                <a:ext uri="{FF2B5EF4-FFF2-40B4-BE49-F238E27FC236}">
                  <a16:creationId xmlns:a16="http://schemas.microsoft.com/office/drawing/2014/main" id="{C71B11FB-3609-BE07-ED1D-C7C734D00259}"/>
                </a:ext>
              </a:extLst>
            </p:cNvPr>
            <p:cNvGrpSpPr/>
            <p:nvPr userDrawn="1"/>
          </p:nvGrpSpPr>
          <p:grpSpPr>
            <a:xfrm>
              <a:off x="1583587" y="1268008"/>
              <a:ext cx="1603248" cy="1603248"/>
              <a:chOff x="1327911" y="1667053"/>
              <a:chExt cx="1603248" cy="1603248"/>
            </a:xfrm>
          </p:grpSpPr>
          <p:sp>
            <p:nvSpPr>
              <p:cNvPr id="18" name="椭圆 336">
                <a:extLst>
                  <a:ext uri="{FF2B5EF4-FFF2-40B4-BE49-F238E27FC236}">
                    <a16:creationId xmlns:a16="http://schemas.microsoft.com/office/drawing/2014/main" id="{EF24694A-A403-8629-8390-A05986AA9FEC}"/>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19" name="椭圆 337">
                <a:extLst>
                  <a:ext uri="{FF2B5EF4-FFF2-40B4-BE49-F238E27FC236}">
                    <a16:creationId xmlns:a16="http://schemas.microsoft.com/office/drawing/2014/main" id="{E440233F-83A0-C3C9-A218-982F9215CD4C}"/>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20" name="弧形 338">
                <a:extLst>
                  <a:ext uri="{FF2B5EF4-FFF2-40B4-BE49-F238E27FC236}">
                    <a16:creationId xmlns:a16="http://schemas.microsoft.com/office/drawing/2014/main" id="{6D94AC41-3EC6-9BA4-4E24-FB63C5BA463B}"/>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21" name="Shape1">
              <a:extLst>
                <a:ext uri="{FF2B5EF4-FFF2-40B4-BE49-F238E27FC236}">
                  <a16:creationId xmlns:a16="http://schemas.microsoft.com/office/drawing/2014/main" id="{9ED05F3F-4A4A-91A8-B463-F88C28C4F8C6}"/>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grpSp>
        <p:nvGrpSpPr>
          <p:cNvPr id="23" name="Group 22">
            <a:extLst>
              <a:ext uri="{FF2B5EF4-FFF2-40B4-BE49-F238E27FC236}">
                <a16:creationId xmlns:a16="http://schemas.microsoft.com/office/drawing/2014/main" id="{77301251-146A-9E27-BF34-113EFE5AE411}"/>
              </a:ext>
            </a:extLst>
          </p:cNvPr>
          <p:cNvGrpSpPr/>
          <p:nvPr userDrawn="1"/>
        </p:nvGrpSpPr>
        <p:grpSpPr>
          <a:xfrm>
            <a:off x="8245234" y="762814"/>
            <a:ext cx="1603248" cy="1603248"/>
            <a:chOff x="1583587" y="1268008"/>
            <a:chExt cx="1603248" cy="1603248"/>
          </a:xfrm>
        </p:grpSpPr>
        <p:grpSp>
          <p:nvGrpSpPr>
            <p:cNvPr id="27" name="组合 335">
              <a:extLst>
                <a:ext uri="{FF2B5EF4-FFF2-40B4-BE49-F238E27FC236}">
                  <a16:creationId xmlns:a16="http://schemas.microsoft.com/office/drawing/2014/main" id="{38ECC8B2-7C96-D96C-FE4C-A4F40C66F3AC}"/>
                </a:ext>
              </a:extLst>
            </p:cNvPr>
            <p:cNvGrpSpPr/>
            <p:nvPr userDrawn="1"/>
          </p:nvGrpSpPr>
          <p:grpSpPr>
            <a:xfrm>
              <a:off x="1583587" y="1268008"/>
              <a:ext cx="1603248" cy="1603248"/>
              <a:chOff x="1327911" y="1667053"/>
              <a:chExt cx="1603248" cy="1603248"/>
            </a:xfrm>
          </p:grpSpPr>
          <p:sp>
            <p:nvSpPr>
              <p:cNvPr id="33" name="椭圆 336">
                <a:extLst>
                  <a:ext uri="{FF2B5EF4-FFF2-40B4-BE49-F238E27FC236}">
                    <a16:creationId xmlns:a16="http://schemas.microsoft.com/office/drawing/2014/main" id="{A38099DD-E59E-A7AE-27C7-FEE0FAE360DE}"/>
                  </a:ext>
                </a:extLst>
              </p:cNvPr>
              <p:cNvSpPr/>
              <p:nvPr/>
            </p:nvSpPr>
            <p:spPr>
              <a:xfrm>
                <a:off x="1581711" y="1920853"/>
                <a:ext cx="1095648" cy="1095648"/>
              </a:xfrm>
              <a:prstGeom prst="ellipse">
                <a:avLst/>
              </a:prstGeom>
              <a:gradFill flip="none" rotWithShape="1">
                <a:gsLst>
                  <a:gs pos="35000">
                    <a:srgbClr val="3690FF">
                      <a:lumMod val="60000"/>
                      <a:lumOff val="40000"/>
                    </a:srgbClr>
                  </a:gs>
                  <a:gs pos="100000">
                    <a:srgbClr val="3690FF"/>
                  </a:gs>
                </a:gsLst>
                <a:path path="circle">
                  <a:fillToRect r="100000" b="100000"/>
                </a:path>
                <a:tileRect l="-100000" t="-100000"/>
              </a:gradFill>
              <a:ln w="25400" cap="flat" cmpd="sng" algn="ctr">
                <a:noFill/>
                <a:prstDash val="solid"/>
              </a:ln>
              <a:effectLst>
                <a:outerShdw blurRad="368300" dist="127000" dir="2400000" sx="98000" sy="98000" algn="tl" rotWithShape="0">
                  <a:srgbClr val="3690FF">
                    <a:alpha val="40000"/>
                  </a:srgbClr>
                </a:outerShdw>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4" name="椭圆 337">
                <a:extLst>
                  <a:ext uri="{FF2B5EF4-FFF2-40B4-BE49-F238E27FC236}">
                    <a16:creationId xmlns:a16="http://schemas.microsoft.com/office/drawing/2014/main" id="{EA4C26E7-0C82-F61D-4D5F-FB6FD9D628B9}"/>
                  </a:ext>
                </a:extLst>
              </p:cNvPr>
              <p:cNvSpPr/>
              <p:nvPr/>
            </p:nvSpPr>
            <p:spPr>
              <a:xfrm rot="5680615">
                <a:off x="1490470" y="1829612"/>
                <a:ext cx="1278130" cy="1278130"/>
              </a:xfrm>
              <a:prstGeom prst="ellipse">
                <a:avLst/>
              </a:prstGeom>
              <a:noFill/>
              <a:ln w="22225" cap="flat" cmpd="sng" algn="ctr">
                <a:gradFill flip="none" rotWithShape="1">
                  <a:gsLst>
                    <a:gs pos="0">
                      <a:srgbClr val="3690FF">
                        <a:lumMod val="45000"/>
                        <a:lumOff val="55000"/>
                        <a:alpha val="44000"/>
                      </a:srgbClr>
                    </a:gs>
                    <a:gs pos="100000">
                      <a:srgbClr val="3690FF">
                        <a:lumMod val="20000"/>
                        <a:lumOff val="80000"/>
                        <a:alpha val="0"/>
                      </a:srgbClr>
                    </a:gs>
                  </a:gsLst>
                  <a:lin ang="2700000" scaled="1"/>
                </a:gradFill>
                <a:prstDash val="soli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sp>
            <p:nvSpPr>
              <p:cNvPr id="35" name="弧形 338">
                <a:extLst>
                  <a:ext uri="{FF2B5EF4-FFF2-40B4-BE49-F238E27FC236}">
                    <a16:creationId xmlns:a16="http://schemas.microsoft.com/office/drawing/2014/main" id="{6C179B16-BD32-8B0F-4423-2D07F95241FE}"/>
                  </a:ext>
                </a:extLst>
              </p:cNvPr>
              <p:cNvSpPr/>
              <p:nvPr/>
            </p:nvSpPr>
            <p:spPr>
              <a:xfrm rot="7609396">
                <a:off x="1327911" y="1667053"/>
                <a:ext cx="1603248" cy="1603248"/>
              </a:xfrm>
              <a:prstGeom prst="arc">
                <a:avLst>
                  <a:gd name="adj1" fmla="val 17154829"/>
                  <a:gd name="adj2" fmla="val 8729259"/>
                </a:avLst>
              </a:prstGeom>
              <a:noFill/>
              <a:ln w="6350" cap="flat" cmpd="sng" algn="ctr">
                <a:gradFill>
                  <a:gsLst>
                    <a:gs pos="0">
                      <a:srgbClr val="3690FF">
                        <a:lumMod val="20000"/>
                        <a:lumOff val="80000"/>
                        <a:alpha val="0"/>
                      </a:srgbClr>
                    </a:gs>
                    <a:gs pos="100000">
                      <a:srgbClr val="3690FF">
                        <a:lumMod val="40000"/>
                        <a:lumOff val="60000"/>
                        <a:alpha val="75000"/>
                      </a:srgbClr>
                    </a:gs>
                  </a:gsLst>
                  <a:lin ang="5400000" scaled="1"/>
                </a:gradFill>
                <a:prstDash val="sysDash"/>
                <a:round/>
              </a:ln>
              <a:effectLst/>
            </p:spPr>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rgbClr val="EEFFFD"/>
                  </a:solidFill>
                  <a:effectLst/>
                  <a:uLnTx/>
                  <a:uFillTx/>
                  <a:latin typeface="Franklin Gothic Book" charset="0"/>
                  <a:ea typeface="宋体" panose="02010600030101010101" pitchFamily="2" charset="-122"/>
                  <a:cs typeface="Arial"/>
                </a:endParaRPr>
              </a:p>
            </p:txBody>
          </p:sp>
        </p:grpSp>
        <p:sp>
          <p:nvSpPr>
            <p:cNvPr id="32" name="Shape1">
              <a:extLst>
                <a:ext uri="{FF2B5EF4-FFF2-40B4-BE49-F238E27FC236}">
                  <a16:creationId xmlns:a16="http://schemas.microsoft.com/office/drawing/2014/main" id="{6900A35E-62BA-4C86-03B3-1E37B13DA787}"/>
                </a:ext>
              </a:extLst>
            </p:cNvPr>
            <p:cNvSpPr>
              <a:spLocks noChangeAspect="1"/>
            </p:cNvSpPr>
            <p:nvPr userDrawn="1"/>
          </p:nvSpPr>
          <p:spPr>
            <a:xfrm>
              <a:off x="2049463" y="1748871"/>
              <a:ext cx="665162" cy="651762"/>
            </a:xfrm>
            <a:custGeom>
              <a:gdLst>
                <a:gd name="connsiteX0" fmla="*/ 1376243 w 1512887"/>
                <a:gd name="connsiteY0" fmla="*/ 993974 h 1482407"/>
                <a:gd name="connsiteX1" fmla="*/ 1495901 w 1512887"/>
                <a:gd name="connsiteY1" fmla="*/ 1060490 h 1482407"/>
                <a:gd name="connsiteX2" fmla="*/ 756444 w 1512887"/>
                <a:gd name="connsiteY2" fmla="*/ 1482408 h 1482407"/>
                <a:gd name="connsiteX3" fmla="*/ 4167 w 1512887"/>
                <a:gd name="connsiteY3" fmla="*/ 1060490 h 1482407"/>
                <a:gd name="connsiteX4" fmla="*/ 124698 w 1512887"/>
                <a:gd name="connsiteY4" fmla="*/ 993974 h 1482407"/>
                <a:gd name="connsiteX5" fmla="*/ 756404 w 1512887"/>
                <a:gd name="connsiteY5" fmla="*/ 1344970 h 1482407"/>
                <a:gd name="connsiteX6" fmla="*/ 1376243 w 1512887"/>
                <a:gd name="connsiteY6" fmla="*/ 993974 h 1482407"/>
                <a:gd name="connsiteX7" fmla="*/ 1376243 w 1512887"/>
                <a:gd name="connsiteY7" fmla="*/ 676473 h 1482407"/>
                <a:gd name="connsiteX8" fmla="*/ 1495901 w 1512887"/>
                <a:gd name="connsiteY8" fmla="*/ 742990 h 1482407"/>
                <a:gd name="connsiteX9" fmla="*/ 756444 w 1512887"/>
                <a:gd name="connsiteY9" fmla="*/ 1164908 h 1482407"/>
                <a:gd name="connsiteX10" fmla="*/ 4167 w 1512887"/>
                <a:gd name="connsiteY10" fmla="*/ 742990 h 1482407"/>
                <a:gd name="connsiteX11" fmla="*/ 124698 w 1512887"/>
                <a:gd name="connsiteY11" fmla="*/ 676473 h 1482407"/>
                <a:gd name="connsiteX12" fmla="*/ 756404 w 1512887"/>
                <a:gd name="connsiteY12" fmla="*/ 1027470 h 1482407"/>
                <a:gd name="connsiteX13" fmla="*/ 1376243 w 1512887"/>
                <a:gd name="connsiteY13" fmla="*/ 676473 h 1482407"/>
                <a:gd name="connsiteX14" fmla="*/ 756444 w 1512887"/>
                <a:gd name="connsiteY14" fmla="*/ 40 h 1482407"/>
                <a:gd name="connsiteX15" fmla="*/ 1512888 w 1512887"/>
                <a:gd name="connsiteY15" fmla="*/ 425490 h 1482407"/>
                <a:gd name="connsiteX16" fmla="*/ 756444 w 1512887"/>
                <a:gd name="connsiteY16" fmla="*/ 850979 h 1482407"/>
                <a:gd name="connsiteX17" fmla="*/ 0 w 1512887"/>
                <a:gd name="connsiteY17" fmla="*/ 425490 h 1482407"/>
                <a:gd name="connsiteX18" fmla="*/ 756444 w 1512887"/>
                <a:gd name="connsiteY18" fmla="*/ 0 h 1482407"/>
                <a:gd name="connsiteX19" fmla="*/ 756444 w 1512887"/>
                <a:gd name="connsiteY19" fmla="*/ 136644 h 1482407"/>
                <a:gd name="connsiteX20" fmla="*/ 242848 w 1512887"/>
                <a:gd name="connsiteY20" fmla="*/ 425490 h 1482407"/>
                <a:gd name="connsiteX21" fmla="*/ 756444 w 1512887"/>
                <a:gd name="connsiteY21" fmla="*/ 714335 h 1482407"/>
                <a:gd name="connsiteX22" fmla="*/ 1270000 w 1512887"/>
                <a:gd name="connsiteY22" fmla="*/ 425490 h 1482407"/>
                <a:gd name="connsiteX23" fmla="*/ 756444 w 1512887"/>
                <a:gd name="connsiteY23" fmla="*/ 136604 h 1482407"/>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Lst>
              <a:rect l="l" t="t" r="r" b="b"/>
              <a:pathLst>
                <a:path w="1512887" h="1482407">
                  <a:moveTo>
                    <a:pt x="1376243" y="993974"/>
                  </a:moveTo>
                  <a:lnTo>
                    <a:pt x="1495901" y="1060490"/>
                  </a:lnTo>
                  <a:lnTo>
                    <a:pt x="756444" y="1482408"/>
                  </a:lnTo>
                  <a:lnTo>
                    <a:pt x="4167" y="1060490"/>
                  </a:lnTo>
                  <a:lnTo>
                    <a:pt x="124698" y="993974"/>
                  </a:lnTo>
                  <a:lnTo>
                    <a:pt x="756404" y="1344970"/>
                  </a:lnTo>
                  <a:lnTo>
                    <a:pt x="1376243" y="993974"/>
                  </a:lnTo>
                  <a:close/>
                  <a:moveTo>
                    <a:pt x="1376243" y="676473"/>
                  </a:moveTo>
                  <a:lnTo>
                    <a:pt x="1495901" y="742990"/>
                  </a:lnTo>
                  <a:lnTo>
                    <a:pt x="756444" y="1164908"/>
                  </a:lnTo>
                  <a:lnTo>
                    <a:pt x="4167" y="742990"/>
                  </a:lnTo>
                  <a:lnTo>
                    <a:pt x="124698" y="676473"/>
                  </a:lnTo>
                  <a:lnTo>
                    <a:pt x="756404" y="1027470"/>
                  </a:lnTo>
                  <a:lnTo>
                    <a:pt x="1376243" y="676473"/>
                  </a:lnTo>
                  <a:close/>
                  <a:moveTo>
                    <a:pt x="756444" y="40"/>
                  </a:moveTo>
                  <a:lnTo>
                    <a:pt x="1512888" y="425490"/>
                  </a:lnTo>
                  <a:lnTo>
                    <a:pt x="756444" y="850979"/>
                  </a:lnTo>
                  <a:lnTo>
                    <a:pt x="0" y="425490"/>
                  </a:lnTo>
                  <a:lnTo>
                    <a:pt x="756444" y="0"/>
                  </a:lnTo>
                  <a:close/>
                  <a:moveTo>
                    <a:pt x="756444" y="136644"/>
                  </a:moveTo>
                  <a:lnTo>
                    <a:pt x="242848" y="425490"/>
                  </a:lnTo>
                  <a:lnTo>
                    <a:pt x="756444" y="714335"/>
                  </a:lnTo>
                  <a:lnTo>
                    <a:pt x="1270000" y="425490"/>
                  </a:lnTo>
                  <a:lnTo>
                    <a:pt x="756444" y="136604"/>
                  </a:lnTo>
                  <a:close/>
                </a:path>
              </a:pathLst>
            </a:custGeom>
            <a:solidFill>
              <a:srgbClr val="3690FF">
                <a:lumMod val="50000"/>
              </a:srgbClr>
            </a:solidFill>
            <a:ln w="1860" cap="flat">
              <a:noFill/>
              <a:prstDash val="solid"/>
              <a:miter/>
            </a:ln>
          </p:spPr>
          <p:txBody>
            <a:bodyPr wrap="square" rtlCol="0" anchor="ctr">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rgbClr val="071D38"/>
                </a:solidFill>
                <a:effectLst/>
                <a:uLnTx/>
                <a:uFillTx/>
                <a:latin typeface="Calibri"/>
                <a:ea typeface="宋体" panose="02010600030101010101" pitchFamily="2" charset="-122"/>
                <a:cs typeface="Arial"/>
              </a:endParaRPr>
            </a:p>
          </p:txBody>
        </p:sp>
      </p:grpSp>
    </p:spTree>
    <p:extLst>
      <p:ext uri="{BB962C8B-B14F-4D97-AF65-F5344CB8AC3E}">
        <p14:creationId xmlns:p14="http://schemas.microsoft.com/office/powerpoint/2010/main" val="454212700"/>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8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85779"/>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902564" y="1839571"/>
            <a:ext cx="6669353"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1168276" y="3992394"/>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919889" y="4589362"/>
            <a:ext cx="6652028" cy="1800000"/>
          </a:xfrm>
          <a:prstGeom prst="rect">
            <a:avLst/>
          </a:prstGeom>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609992" y="1317779"/>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latin typeface="微软雅黑" pitchFamily="34" charset="-122"/>
                <a:ea typeface="微软雅黑" pitchFamily="34" charset="-122"/>
              </a:endParaRPr>
            </a:p>
          </p:txBody>
        </p:sp>
      </p:grpSp>
      <p:sp>
        <p:nvSpPr>
          <p:cNvPr id="29" name="Freeform 15">
            <a:extLst>
              <a:ext uri="{FF2B5EF4-FFF2-40B4-BE49-F238E27FC236}">
                <a16:creationId xmlns:a16="http://schemas.microsoft.com/office/drawing/2014/main" id="{050EC39A-9141-9A84-E91A-01EC5C520247}"/>
              </a:ext>
            </a:extLst>
          </p:cNvPr>
          <p:cNvSpPr>
            <a:spLocks noEditPoints="1"/>
          </p:cNvSpPr>
          <p:nvPr userDrawn="1"/>
        </p:nvSpPr>
        <p:spPr bwMode="auto">
          <a:xfrm>
            <a:off x="581260" y="4150580"/>
            <a:ext cx="338629" cy="267962"/>
          </a:xfrm>
          <a:custGeom>
            <a:gdLst>
              <a:gd name="T0" fmla="*/ 737 w 1149"/>
              <a:gd name="T1" fmla="*/ 427 h 983"/>
              <a:gd name="T2" fmla="*/ 640 w 1149"/>
              <a:gd name="T3" fmla="*/ 427 h 983"/>
              <a:gd name="T4" fmla="*/ 616 w 1149"/>
              <a:gd name="T5" fmla="*/ 502 h 983"/>
              <a:gd name="T6" fmla="*/ 640 w 1149"/>
              <a:gd name="T7" fmla="*/ 810 h 983"/>
              <a:gd name="T8" fmla="*/ 575 w 1149"/>
              <a:gd name="T9" fmla="*/ 921 h 983"/>
              <a:gd name="T10" fmla="*/ 514 w 1149"/>
              <a:gd name="T11" fmla="*/ 810 h 983"/>
              <a:gd name="T12" fmla="*/ 549 w 1149"/>
              <a:gd name="T13" fmla="*/ 503 h 983"/>
              <a:gd name="T14" fmla="*/ 524 w 1149"/>
              <a:gd name="T15" fmla="*/ 427 h 983"/>
              <a:gd name="T16" fmla="*/ 417 w 1149"/>
              <a:gd name="T17" fmla="*/ 427 h 983"/>
              <a:gd name="T18" fmla="*/ 417 w 1149"/>
              <a:gd name="T19" fmla="*/ 427 h 983"/>
              <a:gd name="T20" fmla="*/ 241 w 1149"/>
              <a:gd name="T21" fmla="*/ 612 h 983"/>
              <a:gd name="T22" fmla="*/ 266 w 1149"/>
              <a:gd name="T23" fmla="*/ 801 h 983"/>
              <a:gd name="T24" fmla="*/ 443 w 1149"/>
              <a:gd name="T25" fmla="*/ 983 h 983"/>
              <a:gd name="T26" fmla="*/ 711 w 1149"/>
              <a:gd name="T27" fmla="*/ 983 h 983"/>
              <a:gd name="T28" fmla="*/ 888 w 1149"/>
              <a:gd name="T29" fmla="*/ 799 h 983"/>
              <a:gd name="T30" fmla="*/ 913 w 1149"/>
              <a:gd name="T31" fmla="*/ 609 h 983"/>
              <a:gd name="T32" fmla="*/ 737 w 1149"/>
              <a:gd name="T33" fmla="*/ 427 h 983"/>
              <a:gd name="T34" fmla="*/ 218 w 1149"/>
              <a:gd name="T35" fmla="*/ 308 h 983"/>
              <a:gd name="T36" fmla="*/ 330 w 1149"/>
              <a:gd name="T37" fmla="*/ 196 h 983"/>
              <a:gd name="T38" fmla="*/ 218 w 1149"/>
              <a:gd name="T39" fmla="*/ 83 h 983"/>
              <a:gd name="T40" fmla="*/ 105 w 1149"/>
              <a:gd name="T41" fmla="*/ 196 h 983"/>
              <a:gd name="T42" fmla="*/ 218 w 1149"/>
              <a:gd name="T43" fmla="*/ 308 h 983"/>
              <a:gd name="T44" fmla="*/ 318 w 1149"/>
              <a:gd name="T45" fmla="*/ 344 h 983"/>
              <a:gd name="T46" fmla="*/ 118 w 1149"/>
              <a:gd name="T47" fmla="*/ 344 h 983"/>
              <a:gd name="T48" fmla="*/ 118 w 1149"/>
              <a:gd name="T49" fmla="*/ 343 h 983"/>
              <a:gd name="T50" fmla="*/ 7 w 1149"/>
              <a:gd name="T51" fmla="*/ 458 h 983"/>
              <a:gd name="T52" fmla="*/ 23 w 1149"/>
              <a:gd name="T53" fmla="*/ 577 h 983"/>
              <a:gd name="T54" fmla="*/ 134 w 1149"/>
              <a:gd name="T55" fmla="*/ 689 h 983"/>
              <a:gd name="T56" fmla="*/ 191 w 1149"/>
              <a:gd name="T57" fmla="*/ 689 h 983"/>
              <a:gd name="T58" fmla="*/ 180 w 1149"/>
              <a:gd name="T59" fmla="*/ 606 h 983"/>
              <a:gd name="T60" fmla="*/ 180 w 1149"/>
              <a:gd name="T61" fmla="*/ 606 h 983"/>
              <a:gd name="T62" fmla="*/ 180 w 1149"/>
              <a:gd name="T63" fmla="*/ 606 h 983"/>
              <a:gd name="T64" fmla="*/ 231 w 1149"/>
              <a:gd name="T65" fmla="*/ 449 h 983"/>
              <a:gd name="T66" fmla="*/ 308 w 1149"/>
              <a:gd name="T67" fmla="*/ 393 h 983"/>
              <a:gd name="T68" fmla="*/ 387 w 1149"/>
              <a:gd name="T69" fmla="*/ 367 h 983"/>
              <a:gd name="T70" fmla="*/ 318 w 1149"/>
              <a:gd name="T71" fmla="*/ 344 h 983"/>
              <a:gd name="T72" fmla="*/ 931 w 1149"/>
              <a:gd name="T73" fmla="*/ 308 h 983"/>
              <a:gd name="T74" fmla="*/ 1043 w 1149"/>
              <a:gd name="T75" fmla="*/ 196 h 983"/>
              <a:gd name="T76" fmla="*/ 931 w 1149"/>
              <a:gd name="T77" fmla="*/ 83 h 983"/>
              <a:gd name="T78" fmla="*/ 819 w 1149"/>
              <a:gd name="T79" fmla="*/ 196 h 983"/>
              <a:gd name="T80" fmla="*/ 931 w 1149"/>
              <a:gd name="T81" fmla="*/ 308 h 983"/>
              <a:gd name="T82" fmla="*/ 1031 w 1149"/>
              <a:gd name="T83" fmla="*/ 344 h 983"/>
              <a:gd name="T84" fmla="*/ 831 w 1149"/>
              <a:gd name="T85" fmla="*/ 344 h 983"/>
              <a:gd name="T86" fmla="*/ 831 w 1149"/>
              <a:gd name="T87" fmla="*/ 343 h 983"/>
              <a:gd name="T88" fmla="*/ 763 w 1149"/>
              <a:gd name="T89" fmla="*/ 366 h 983"/>
              <a:gd name="T90" fmla="*/ 847 w 1149"/>
              <a:gd name="T91" fmla="*/ 393 h 983"/>
              <a:gd name="T92" fmla="*/ 925 w 1149"/>
              <a:gd name="T93" fmla="*/ 450 h 983"/>
              <a:gd name="T94" fmla="*/ 974 w 1149"/>
              <a:gd name="T95" fmla="*/ 603 h 983"/>
              <a:gd name="T96" fmla="*/ 974 w 1149"/>
              <a:gd name="T97" fmla="*/ 603 h 983"/>
              <a:gd name="T98" fmla="*/ 974 w 1149"/>
              <a:gd name="T99" fmla="*/ 603 h 983"/>
              <a:gd name="T100" fmla="*/ 962 w 1149"/>
              <a:gd name="T101" fmla="*/ 689 h 983"/>
              <a:gd name="T102" fmla="*/ 1015 w 1149"/>
              <a:gd name="T103" fmla="*/ 689 h 983"/>
              <a:gd name="T104" fmla="*/ 1126 w 1149"/>
              <a:gd name="T105" fmla="*/ 575 h 983"/>
              <a:gd name="T106" fmla="*/ 1142 w 1149"/>
              <a:gd name="T107" fmla="*/ 456 h 983"/>
              <a:gd name="T108" fmla="*/ 1031 w 1149"/>
              <a:gd name="T109" fmla="*/ 344 h 983"/>
              <a:gd name="T110" fmla="*/ 756 w 1149"/>
              <a:gd name="T111" fmla="*/ 184 h 983"/>
              <a:gd name="T112" fmla="*/ 577 w 1149"/>
              <a:gd name="T113" fmla="*/ 369 h 983"/>
              <a:gd name="T114" fmla="*/ 398 w 1149"/>
              <a:gd name="T115" fmla="*/ 184 h 983"/>
              <a:gd name="T116" fmla="*/ 577 w 1149"/>
              <a:gd name="T117" fmla="*/ 0 h 983"/>
              <a:gd name="T118" fmla="*/ 756 w 1149"/>
              <a:gd name="T119" fmla="*/ 184 h 983"/>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Lst>
            <a:rect l="0" t="0" r="r" b="b"/>
            <a:pathLst>
              <a:path w="1149" h="983">
                <a:moveTo>
                  <a:pt x="737" y="427"/>
                </a:moveTo>
                <a:lnTo>
                  <a:pt x="640" y="427"/>
                </a:lnTo>
                <a:cubicBezTo>
                  <a:pt x="641" y="437"/>
                  <a:pt x="642" y="483"/>
                  <a:pt x="616" y="502"/>
                </a:cubicBezTo>
                <a:cubicBezTo>
                  <a:pt x="616" y="502"/>
                  <a:pt x="658" y="735"/>
                  <a:pt x="640" y="810"/>
                </a:cubicBezTo>
                <a:cubicBezTo>
                  <a:pt x="633" y="842"/>
                  <a:pt x="606" y="921"/>
                  <a:pt x="575" y="921"/>
                </a:cubicBezTo>
                <a:cubicBezTo>
                  <a:pt x="544" y="920"/>
                  <a:pt x="520" y="841"/>
                  <a:pt x="514" y="810"/>
                </a:cubicBezTo>
                <a:cubicBezTo>
                  <a:pt x="499" y="735"/>
                  <a:pt x="549" y="503"/>
                  <a:pt x="549" y="503"/>
                </a:cubicBezTo>
                <a:cubicBezTo>
                  <a:pt x="541" y="500"/>
                  <a:pt x="527" y="486"/>
                  <a:pt x="524" y="427"/>
                </a:cubicBezTo>
                <a:lnTo>
                  <a:pt x="417" y="427"/>
                </a:lnTo>
                <a:lnTo>
                  <a:pt x="417" y="427"/>
                </a:lnTo>
                <a:cubicBezTo>
                  <a:pt x="320" y="427"/>
                  <a:pt x="229" y="510"/>
                  <a:pt x="241" y="612"/>
                </a:cubicBezTo>
                <a:lnTo>
                  <a:pt x="266" y="801"/>
                </a:lnTo>
                <a:cubicBezTo>
                  <a:pt x="286" y="902"/>
                  <a:pt x="345" y="983"/>
                  <a:pt x="443" y="983"/>
                </a:cubicBezTo>
                <a:lnTo>
                  <a:pt x="711" y="983"/>
                </a:lnTo>
                <a:cubicBezTo>
                  <a:pt x="809" y="983"/>
                  <a:pt x="868" y="899"/>
                  <a:pt x="888" y="799"/>
                </a:cubicBezTo>
                <a:lnTo>
                  <a:pt x="913" y="609"/>
                </a:lnTo>
                <a:cubicBezTo>
                  <a:pt x="925" y="510"/>
                  <a:pt x="834" y="427"/>
                  <a:pt x="737" y="427"/>
                </a:cubicBezTo>
                <a:close/>
                <a:moveTo>
                  <a:pt x="218" y="308"/>
                </a:moveTo>
                <a:cubicBezTo>
                  <a:pt x="280" y="308"/>
                  <a:pt x="330" y="258"/>
                  <a:pt x="330" y="196"/>
                </a:cubicBezTo>
                <a:cubicBezTo>
                  <a:pt x="330" y="134"/>
                  <a:pt x="280" y="83"/>
                  <a:pt x="218" y="83"/>
                </a:cubicBezTo>
                <a:cubicBezTo>
                  <a:pt x="156" y="83"/>
                  <a:pt x="105" y="134"/>
                  <a:pt x="105" y="196"/>
                </a:cubicBezTo>
                <a:cubicBezTo>
                  <a:pt x="105" y="258"/>
                  <a:pt x="156" y="308"/>
                  <a:pt x="218" y="308"/>
                </a:cubicBezTo>
                <a:close/>
                <a:moveTo>
                  <a:pt x="318" y="344"/>
                </a:moveTo>
                <a:lnTo>
                  <a:pt x="118" y="344"/>
                </a:lnTo>
                <a:lnTo>
                  <a:pt x="118" y="343"/>
                </a:lnTo>
                <a:cubicBezTo>
                  <a:pt x="57" y="343"/>
                  <a:pt x="0" y="395"/>
                  <a:pt x="7" y="458"/>
                </a:cubicBezTo>
                <a:lnTo>
                  <a:pt x="23" y="577"/>
                </a:lnTo>
                <a:cubicBezTo>
                  <a:pt x="35" y="639"/>
                  <a:pt x="73" y="689"/>
                  <a:pt x="134" y="689"/>
                </a:cubicBezTo>
                <a:lnTo>
                  <a:pt x="191" y="689"/>
                </a:lnTo>
                <a:lnTo>
                  <a:pt x="180" y="606"/>
                </a:lnTo>
                <a:lnTo>
                  <a:pt x="180" y="606"/>
                </a:lnTo>
                <a:lnTo>
                  <a:pt x="180" y="606"/>
                </a:lnTo>
                <a:cubicBezTo>
                  <a:pt x="173" y="549"/>
                  <a:pt x="191" y="493"/>
                  <a:pt x="231" y="449"/>
                </a:cubicBezTo>
                <a:cubicBezTo>
                  <a:pt x="252" y="425"/>
                  <a:pt x="279" y="406"/>
                  <a:pt x="308" y="393"/>
                </a:cubicBezTo>
                <a:cubicBezTo>
                  <a:pt x="333" y="379"/>
                  <a:pt x="359" y="371"/>
                  <a:pt x="387" y="367"/>
                </a:cubicBezTo>
                <a:cubicBezTo>
                  <a:pt x="367" y="352"/>
                  <a:pt x="343" y="344"/>
                  <a:pt x="318" y="344"/>
                </a:cubicBezTo>
                <a:close/>
                <a:moveTo>
                  <a:pt x="931" y="308"/>
                </a:moveTo>
                <a:cubicBezTo>
                  <a:pt x="993" y="308"/>
                  <a:pt x="1043" y="258"/>
                  <a:pt x="1043" y="196"/>
                </a:cubicBezTo>
                <a:cubicBezTo>
                  <a:pt x="1043" y="134"/>
                  <a:pt x="993" y="83"/>
                  <a:pt x="931" y="83"/>
                </a:cubicBezTo>
                <a:cubicBezTo>
                  <a:pt x="869" y="83"/>
                  <a:pt x="819" y="134"/>
                  <a:pt x="819" y="196"/>
                </a:cubicBezTo>
                <a:cubicBezTo>
                  <a:pt x="819" y="258"/>
                  <a:pt x="869" y="308"/>
                  <a:pt x="931" y="308"/>
                </a:cubicBezTo>
                <a:close/>
                <a:moveTo>
                  <a:pt x="1031" y="344"/>
                </a:moveTo>
                <a:lnTo>
                  <a:pt x="831" y="344"/>
                </a:lnTo>
                <a:lnTo>
                  <a:pt x="831" y="343"/>
                </a:lnTo>
                <a:cubicBezTo>
                  <a:pt x="806" y="343"/>
                  <a:pt x="782" y="352"/>
                  <a:pt x="763" y="366"/>
                </a:cubicBezTo>
                <a:cubicBezTo>
                  <a:pt x="792" y="370"/>
                  <a:pt x="821" y="379"/>
                  <a:pt x="847" y="393"/>
                </a:cubicBezTo>
                <a:cubicBezTo>
                  <a:pt x="877" y="406"/>
                  <a:pt x="903" y="426"/>
                  <a:pt x="925" y="450"/>
                </a:cubicBezTo>
                <a:cubicBezTo>
                  <a:pt x="963" y="494"/>
                  <a:pt x="981" y="548"/>
                  <a:pt x="974" y="603"/>
                </a:cubicBezTo>
                <a:lnTo>
                  <a:pt x="974" y="603"/>
                </a:lnTo>
                <a:lnTo>
                  <a:pt x="974" y="603"/>
                </a:lnTo>
                <a:lnTo>
                  <a:pt x="962" y="689"/>
                </a:lnTo>
                <a:lnTo>
                  <a:pt x="1015" y="689"/>
                </a:lnTo>
                <a:cubicBezTo>
                  <a:pt x="1076" y="689"/>
                  <a:pt x="1114" y="637"/>
                  <a:pt x="1126" y="575"/>
                </a:cubicBezTo>
                <a:lnTo>
                  <a:pt x="1142" y="456"/>
                </a:lnTo>
                <a:cubicBezTo>
                  <a:pt x="1149" y="395"/>
                  <a:pt x="1092" y="344"/>
                  <a:pt x="1031" y="344"/>
                </a:cubicBezTo>
                <a:close/>
                <a:moveTo>
                  <a:pt x="756" y="184"/>
                </a:moveTo>
                <a:cubicBezTo>
                  <a:pt x="756" y="286"/>
                  <a:pt x="676" y="369"/>
                  <a:pt x="577" y="369"/>
                </a:cubicBezTo>
                <a:cubicBezTo>
                  <a:pt x="478" y="369"/>
                  <a:pt x="398" y="286"/>
                  <a:pt x="398" y="184"/>
                </a:cubicBezTo>
                <a:cubicBezTo>
                  <a:pt x="398" y="82"/>
                  <a:pt x="478" y="0"/>
                  <a:pt x="577" y="0"/>
                </a:cubicBezTo>
                <a:cubicBezTo>
                  <a:pt x="676" y="0"/>
                  <a:pt x="756" y="82"/>
                  <a:pt x="756" y="184"/>
                </a:cubicBezTo>
                <a:close/>
              </a:path>
            </a:pathLst>
          </a:custGeom>
          <a:solidFill>
            <a:srgbClr val="FFFFFF"/>
          </a:solidFill>
          <a:ln>
            <a:noFill/>
          </a:ln>
        </p:spPr>
        <p:txBody>
          <a:bodyPr vert="horz" wrap="square" lIns="68571" tIns="34285" rIns="68571" bIns="3428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sysClr val="windowText" lastClr="000000"/>
              </a:solidFill>
              <a:effectLst/>
              <a:uLnTx/>
              <a:uFillTx/>
              <a:latin typeface="微软雅黑" pitchFamily="34" charset="-122"/>
              <a:ea typeface="微软雅黑" pitchFamily="34" charset="-122"/>
            </a:endParaRPr>
          </a:p>
        </p:txBody>
      </p:sp>
      <p:sp>
        <p:nvSpPr>
          <p:cNvPr id="18" name="圆角矩形 7">
            <a:extLst>
              <a:ext uri="{FF2B5EF4-FFF2-40B4-BE49-F238E27FC236}">
                <a16:creationId xmlns:a16="http://schemas.microsoft.com/office/drawing/2014/main" id="{E80E18CD-87EA-BD50-36C1-9FF3070172DA}"/>
              </a:ext>
            </a:extLst>
          </p:cNvPr>
          <p:cNvSpPr/>
          <p:nvPr userDrawn="1"/>
        </p:nvSpPr>
        <p:spPr>
          <a:xfrm>
            <a:off x="608750" y="145423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19" name="圆角矩形 7">
            <a:extLst>
              <a:ext uri="{FF2B5EF4-FFF2-40B4-BE49-F238E27FC236}">
                <a16:creationId xmlns:a16="http://schemas.microsoft.com/office/drawing/2014/main" id="{8F854EAD-613B-8A67-E035-7FEE99C69B51}"/>
              </a:ext>
            </a:extLst>
          </p:cNvPr>
          <p:cNvSpPr/>
          <p:nvPr userDrawn="1"/>
        </p:nvSpPr>
        <p:spPr>
          <a:xfrm>
            <a:off x="581260" y="4131744"/>
            <a:ext cx="7263258" cy="2412495"/>
          </a:xfrm>
          <a:prstGeom prst="roundRect">
            <a:avLst>
              <a:gd name="adj" fmla="val 9083"/>
            </a:avLst>
          </a:prstGeom>
          <a:noFill/>
          <a:ln w="12700" cap="flat" cmpd="sng">
            <a:solidFill>
              <a:srgbClr val="0070C0"/>
            </a:solidFill>
            <a:prstDash val="solid"/>
            <a:headEnd type="none" w="med" len="med"/>
            <a:tailEnd type="none" w="med" len="med"/>
          </a:ln>
        </p:spPr>
        <p:txBody>
          <a:bodyPr anchor="ctr"/>
          <a:lstStyle>
            <a:defPPr>
              <a:defRPr lang="zh-CN"/>
            </a:defPPr>
            <a:lvl1pPr marL="228600" indent="-228600" algn="l" defTabSz="914400" rtl="0" eaLnBrk="0" fontAlgn="base" latinLnBrk="0"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defTabSz="914400" rtl="0" eaLnBrk="0" fontAlgn="base" latinLnBrk="0"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4pPr>
            <a:lvl5pPr marL="2057400" indent="-228600" algn="l" defTabSz="914400" rtl="0" eaLnBrk="0" fontAlgn="base" latinLnBrk="0"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rtl="0" eaLnBrk="1" fontAlgn="base" latinLnBrk="0" hangingPunct="1">
              <a:lnSpc>
                <a:spcPct val="140000"/>
              </a:lnSpc>
              <a:spcBef>
                <a:spcPct val="0"/>
              </a:spcBef>
              <a:spcAft>
                <a:spcPct val="0"/>
              </a:spcAft>
              <a:buClrTx/>
              <a:buSzTx/>
              <a:buFont typeface="Arial" pitchFamily="34" charset="0"/>
              <a:buNone/>
              <a:defRPr/>
            </a:pPr>
            <a:endParaRPr kumimoji="0" lang="zh-CN" altLang="en-US" sz="1800" b="0" i="0" u="none" strike="noStrike" kern="1200" cap="none" spc="0" normalizeH="0" baseline="0" noProof="0">
              <a:ln>
                <a:noFill/>
              </a:ln>
              <a:solidFill>
                <a:srgbClr val="FF0000"/>
              </a:solidFill>
              <a:effectLst/>
              <a:uLnTx/>
              <a:uFillTx/>
              <a:latin typeface="微软雅黑" pitchFamily="34" charset="-122"/>
              <a:ea typeface="微软雅黑" pitchFamily="34" charset="-122"/>
              <a:cs typeface="+mn-lt"/>
              <a:sym typeface="+mn-lt"/>
            </a:endParaRP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168276" y="1153001"/>
            <a:ext cx="6212140"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latin typeface="微软雅黑" pitchFamily="34" charset="-122"/>
                <a:ea typeface="微软雅黑" pitchFamily="34" charset="-122"/>
              </a:defRPr>
            </a:lvl1pPr>
          </a:lstStyle>
          <a:p>
            <a:pPr marL="0" lvl="0" indent="0" algn="ctr" defTabSz="914400">
              <a:buNone/>
            </a:pPr>
            <a:r>
              <a:rPr lang="en-US" altLang="zh-CN"/>
              <a:t>Click to edit Master text styles</a:t>
            </a:r>
          </a:p>
        </p:txBody>
      </p:sp>
      <p:grpSp>
        <p:nvGrpSpPr>
          <p:cNvPr id="4" name="组合 48">
            <a:extLst>
              <a:ext uri="{FF2B5EF4-FFF2-40B4-BE49-F238E27FC236}">
                <a16:creationId xmlns:a16="http://schemas.microsoft.com/office/drawing/2014/main" id="{A4931A2E-FCC2-002D-3256-4906A6E3C478}"/>
              </a:ext>
            </a:extLst>
          </p:cNvPr>
          <p:cNvGrpSpPr/>
          <p:nvPr userDrawn="1"/>
        </p:nvGrpSpPr>
        <p:grpSpPr>
          <a:xfrm>
            <a:off x="8343250" y="2308441"/>
            <a:ext cx="3240000" cy="3240000"/>
            <a:chOff x="4740390" y="5946187"/>
            <a:chExt cx="305647" cy="305644"/>
          </a:xfrm>
        </p:grpSpPr>
        <p:grpSp>
          <p:nvGrpSpPr>
            <p:cNvPr id="7" name="组合 49">
              <a:extLst>
                <a:ext uri="{FF2B5EF4-FFF2-40B4-BE49-F238E27FC236}">
                  <a16:creationId xmlns:a16="http://schemas.microsoft.com/office/drawing/2014/main" id="{866A97E3-65EB-8F9A-EDC3-59909EEE8332}"/>
                </a:ext>
              </a:extLst>
            </p:cNvPr>
            <p:cNvGrpSpPr/>
            <p:nvPr/>
          </p:nvGrpSpPr>
          <p:grpSpPr>
            <a:xfrm>
              <a:off x="4740390" y="5946187"/>
              <a:ext cx="305647" cy="305644"/>
              <a:chOff x="1517330" y="1125257"/>
              <a:chExt cx="2204282" cy="2204282"/>
            </a:xfrm>
          </p:grpSpPr>
          <p:sp>
            <p:nvSpPr>
              <p:cNvPr id="10" name="椭圆 51">
                <a:extLst>
                  <a:ext uri="{FF2B5EF4-FFF2-40B4-BE49-F238E27FC236}">
                    <a16:creationId xmlns:a16="http://schemas.microsoft.com/office/drawing/2014/main" id="{01811794-BCAD-926B-45DA-48D75078070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11" name="椭圆 52">
                <a:extLst>
                  <a:ext uri="{FF2B5EF4-FFF2-40B4-BE49-F238E27FC236}">
                    <a16:creationId xmlns:a16="http://schemas.microsoft.com/office/drawing/2014/main" id="{CAFA8ABF-F688-AD84-2B4E-5DBE18FB2AEC}"/>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8" name="Freeform 39">
              <a:extLst>
                <a:ext uri="{FF2B5EF4-FFF2-40B4-BE49-F238E27FC236}">
                  <a16:creationId xmlns:a16="http://schemas.microsoft.com/office/drawing/2014/main" id="{1EFDCA82-AF73-33E9-0820-2F3847842E21}"/>
                </a:ext>
              </a:extLst>
            </p:cNvPr>
            <p:cNvSpPr>
              <a:spLocks noEditPoints="1"/>
            </p:cNvSpPr>
            <p:nvPr/>
          </p:nvSpPr>
          <p:spPr bwMode="auto">
            <a:xfrm>
              <a:off x="4814511" y="6022165"/>
              <a:ext cx="157403" cy="145529"/>
            </a:xfrm>
            <a:custGeom>
              <a:gdLst>
                <a:gd name="T0" fmla="*/ 43 w 57"/>
                <a:gd name="T1" fmla="*/ 9 h 58"/>
                <a:gd name="T2" fmla="*/ 4 w 57"/>
                <a:gd name="T3" fmla="*/ 22 h 58"/>
                <a:gd name="T4" fmla="*/ 5 w 57"/>
                <a:gd name="T5" fmla="*/ 25 h 58"/>
                <a:gd name="T6" fmla="*/ 6 w 57"/>
                <a:gd name="T7" fmla="*/ 30 h 58"/>
                <a:gd name="T8" fmla="*/ 7 w 57"/>
                <a:gd name="T9" fmla="*/ 35 h 58"/>
                <a:gd name="T10" fmla="*/ 10 w 57"/>
                <a:gd name="T11" fmla="*/ 39 h 58"/>
                <a:gd name="T12" fmla="*/ 12 w 57"/>
                <a:gd name="T13" fmla="*/ 41 h 58"/>
                <a:gd name="T14" fmla="*/ 13 w 57"/>
                <a:gd name="T15" fmla="*/ 49 h 58"/>
                <a:gd name="T16" fmla="*/ 16 w 57"/>
                <a:gd name="T17" fmla="*/ 52 h 58"/>
                <a:gd name="T18" fmla="*/ 17 w 57"/>
                <a:gd name="T19" fmla="*/ 51 h 58"/>
                <a:gd name="T20" fmla="*/ 18 w 57"/>
                <a:gd name="T21" fmla="*/ 47 h 58"/>
                <a:gd name="T22" fmla="*/ 20 w 57"/>
                <a:gd name="T23" fmla="*/ 41 h 58"/>
                <a:gd name="T24" fmla="*/ 24 w 57"/>
                <a:gd name="T25" fmla="*/ 36 h 58"/>
                <a:gd name="T26" fmla="*/ 26 w 57"/>
                <a:gd name="T27" fmla="*/ 33 h 58"/>
                <a:gd name="T28" fmla="*/ 22 w 57"/>
                <a:gd name="T29" fmla="*/ 30 h 58"/>
                <a:gd name="T30" fmla="*/ 19 w 57"/>
                <a:gd name="T31" fmla="*/ 29 h 58"/>
                <a:gd name="T32" fmla="*/ 16 w 57"/>
                <a:gd name="T33" fmla="*/ 26 h 58"/>
                <a:gd name="T34" fmla="*/ 12 w 57"/>
                <a:gd name="T35" fmla="*/ 24 h 58"/>
                <a:gd name="T36" fmla="*/ 8 w 57"/>
                <a:gd name="T37" fmla="*/ 24 h 58"/>
                <a:gd name="T38" fmla="*/ 6 w 57"/>
                <a:gd name="T39" fmla="*/ 22 h 58"/>
                <a:gd name="T40" fmla="*/ 6 w 57"/>
                <a:gd name="T41" fmla="*/ 18 h 58"/>
                <a:gd name="T42" fmla="*/ 4 w 57"/>
                <a:gd name="T43" fmla="*/ 19 h 58"/>
                <a:gd name="T44" fmla="*/ 6 w 57"/>
                <a:gd name="T45" fmla="*/ 15 h 58"/>
                <a:gd name="T46" fmla="*/ 9 w 57"/>
                <a:gd name="T47" fmla="*/ 15 h 58"/>
                <a:gd name="T48" fmla="*/ 11 w 57"/>
                <a:gd name="T49" fmla="*/ 13 h 58"/>
                <a:gd name="T50" fmla="*/ 15 w 57"/>
                <a:gd name="T51" fmla="*/ 9 h 58"/>
                <a:gd name="T52" fmla="*/ 16 w 57"/>
                <a:gd name="T53" fmla="*/ 8 h 58"/>
                <a:gd name="T54" fmla="*/ 21 w 57"/>
                <a:gd name="T55" fmla="*/ 6 h 58"/>
                <a:gd name="T56" fmla="*/ 17 w 57"/>
                <a:gd name="T57" fmla="*/ 4 h 58"/>
                <a:gd name="T58" fmla="*/ 16 w 57"/>
                <a:gd name="T59" fmla="*/ 4 h 58"/>
                <a:gd name="T60" fmla="*/ 24 w 57"/>
                <a:gd name="T61" fmla="*/ 1 h 58"/>
                <a:gd name="T62" fmla="*/ 27 w 57"/>
                <a:gd name="T63" fmla="*/ 3 h 58"/>
                <a:gd name="T64" fmla="*/ 41 w 57"/>
                <a:gd name="T65" fmla="*/ 3 h 58"/>
                <a:gd name="T66" fmla="*/ 39 w 57"/>
                <a:gd name="T67" fmla="*/ 6 h 58"/>
                <a:gd name="T68" fmla="*/ 42 w 57"/>
                <a:gd name="T69" fmla="*/ 10 h 58"/>
                <a:gd name="T70" fmla="*/ 44 w 57"/>
                <a:gd name="T71" fmla="*/ 10 h 58"/>
                <a:gd name="T72" fmla="*/ 46 w 57"/>
                <a:gd name="T73" fmla="*/ 9 h 58"/>
                <a:gd name="T74" fmla="*/ 48 w 57"/>
                <a:gd name="T75" fmla="*/ 12 h 58"/>
                <a:gd name="T76" fmla="*/ 50 w 57"/>
                <a:gd name="T77" fmla="*/ 13 h 58"/>
                <a:gd name="T78" fmla="*/ 47 w 57"/>
                <a:gd name="T79" fmla="*/ 14 h 58"/>
                <a:gd name="T80" fmla="*/ 44 w 57"/>
                <a:gd name="T81" fmla="*/ 12 h 58"/>
                <a:gd name="T82" fmla="*/ 40 w 57"/>
                <a:gd name="T83" fmla="*/ 12 h 58"/>
                <a:gd name="T84" fmla="*/ 36 w 57"/>
                <a:gd name="T85" fmla="*/ 15 h 58"/>
                <a:gd name="T86" fmla="*/ 34 w 57"/>
                <a:gd name="T87" fmla="*/ 20 h 58"/>
                <a:gd name="T88" fmla="*/ 36 w 57"/>
                <a:gd name="T89" fmla="*/ 25 h 58"/>
                <a:gd name="T90" fmla="*/ 40 w 57"/>
                <a:gd name="T91" fmla="*/ 27 h 58"/>
                <a:gd name="T92" fmla="*/ 45 w 57"/>
                <a:gd name="T93" fmla="*/ 27 h 58"/>
                <a:gd name="T94" fmla="*/ 47 w 57"/>
                <a:gd name="T95" fmla="*/ 30 h 58"/>
                <a:gd name="T96" fmla="*/ 47 w 57"/>
                <a:gd name="T97" fmla="*/ 35 h 58"/>
                <a:gd name="T98" fmla="*/ 47 w 57"/>
                <a:gd name="T99" fmla="*/ 40 h 58"/>
                <a:gd name="T100" fmla="*/ 50 w 57"/>
                <a:gd name="T101" fmla="*/ 45 h 58"/>
                <a:gd name="T102" fmla="*/ 53 w 57"/>
                <a:gd name="T103" fmla="*/ 41 h 58"/>
                <a:gd name="T104" fmla="*/ 56 w 57"/>
                <a:gd name="T105" fmla="*/ 34 h 58"/>
                <a:gd name="T106" fmla="*/ 56 w 57"/>
                <a:gd name="T107" fmla="*/ 26 h 58"/>
                <a:gd name="T108" fmla="*/ 54 w 57"/>
                <a:gd name="T109" fmla="*/ 19 h 58"/>
                <a:gd name="T110" fmla="*/ 52 w 57"/>
                <a:gd name="T111" fmla="*/ 16 h 58"/>
                <a:gd name="T112" fmla="*/ 55 w 57"/>
                <a:gd name="T113" fmla="*/ 20 h 58"/>
                <a:gd name="T114" fmla="*/ 39 w 57"/>
                <a:gd name="T115" fmla="*/ 5 h 58"/>
                <a:gd name="T116" fmla="*/ 37 w 57"/>
                <a:gd name="T117" fmla="*/ 3 h 58"/>
                <a:gd name="T118" fmla="*/ 38 w 57"/>
                <a:gd name="T119" fmla="*/ 5 h 58"/>
                <a:gd name="T120" fmla="*/ 36 w 57"/>
                <a:gd name="T121" fmla="*/ 2 h 58"/>
                <a:gd name="T122" fmla="*/ 54 w 57"/>
                <a:gd name="T123" fmla="*/ 41 h 5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57" h="57">
                  <a:moveTo>
                    <a:pt x="3" y="17"/>
                  </a:moveTo>
                  <a:cubicBezTo>
                    <a:pt x="3" y="17"/>
                    <a:pt x="3" y="17"/>
                    <a:pt x="3" y="17"/>
                  </a:cubicBezTo>
                  <a:cubicBezTo>
                    <a:pt x="3" y="17"/>
                    <a:pt x="2" y="17"/>
                    <a:pt x="2" y="17"/>
                  </a:cubicBezTo>
                  <a:cubicBezTo>
                    <a:pt x="3" y="17"/>
                    <a:pt x="3" y="17"/>
                    <a:pt x="3" y="17"/>
                  </a:cubicBezTo>
                  <a:cubicBezTo>
                    <a:pt x="3" y="17"/>
                    <a:pt x="3" y="17"/>
                    <a:pt x="3" y="17"/>
                  </a:cubicBezTo>
                  <a:cubicBezTo>
                    <a:pt x="3" y="17"/>
                    <a:pt x="3" y="17"/>
                    <a:pt x="3" y="17"/>
                  </a:cubicBezTo>
                  <a:close/>
                  <a:moveTo>
                    <a:pt x="2" y="17"/>
                  </a:moveTo>
                  <a:cubicBezTo>
                    <a:pt x="2" y="17"/>
                    <a:pt x="2" y="17"/>
                    <a:pt x="2" y="17"/>
                  </a:cubicBezTo>
                  <a:cubicBezTo>
                    <a:pt x="2" y="17"/>
                    <a:pt x="2" y="17"/>
                    <a:pt x="2" y="17"/>
                  </a:cubicBezTo>
                  <a:cubicBezTo>
                    <a:pt x="2" y="17"/>
                    <a:pt x="2" y="17"/>
                    <a:pt x="2" y="17"/>
                  </a:cubicBezTo>
                  <a:cubicBezTo>
                    <a:pt x="2" y="17"/>
                    <a:pt x="2" y="17"/>
                    <a:pt x="2" y="17"/>
                  </a:cubicBezTo>
                  <a:cubicBezTo>
                    <a:pt x="2" y="17"/>
                    <a:pt x="2" y="17"/>
                    <a:pt x="2" y="17"/>
                  </a:cubicBezTo>
                  <a:close/>
                  <a:moveTo>
                    <a:pt x="43" y="9"/>
                  </a:move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2" y="9"/>
                    <a:pt x="42" y="9"/>
                    <a:pt x="42" y="9"/>
                  </a:cubicBezTo>
                  <a:cubicBezTo>
                    <a:pt x="42" y="8"/>
                    <a:pt x="42" y="8"/>
                    <a:pt x="42" y="8"/>
                  </a:cubicBezTo>
                  <a:cubicBezTo>
                    <a:pt x="42" y="8"/>
                    <a:pt x="42" y="8"/>
                    <a:pt x="42" y="8"/>
                  </a:cubicBezTo>
                  <a:cubicBezTo>
                    <a:pt x="42" y="8"/>
                    <a:pt x="42" y="8"/>
                    <a:pt x="42" y="8"/>
                  </a:cubicBezTo>
                  <a:cubicBezTo>
                    <a:pt x="42" y="8"/>
                    <a:pt x="42" y="8"/>
                    <a:pt x="42" y="8"/>
                  </a:cubicBezTo>
                  <a:cubicBezTo>
                    <a:pt x="42" y="8"/>
                    <a:pt x="42" y="8"/>
                    <a:pt x="42" y="8"/>
                  </a:cubicBezTo>
                  <a:cubicBezTo>
                    <a:pt x="42" y="9"/>
                    <a:pt x="42"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ubicBezTo>
                    <a:pt x="43" y="9"/>
                    <a:pt x="43" y="9"/>
                    <a:pt x="43" y="9"/>
                  </a:cubicBezTo>
                  <a:close/>
                  <a:moveTo>
                    <a:pt x="55" y="19"/>
                  </a:moveTo>
                  <a:cubicBezTo>
                    <a:pt x="56" y="22"/>
                    <a:pt x="57" y="25"/>
                    <a:pt x="57" y="29"/>
                  </a:cubicBezTo>
                  <a:cubicBezTo>
                    <a:pt x="57" y="45"/>
                    <a:pt x="44" y="58"/>
                    <a:pt x="28" y="58"/>
                  </a:cubicBezTo>
                  <a:cubicBezTo>
                    <a:pt x="13" y="58"/>
                    <a:pt x="0" y="45"/>
                    <a:pt x="0" y="29"/>
                  </a:cubicBezTo>
                  <a:cubicBezTo>
                    <a:pt x="0" y="25"/>
                    <a:pt x="1" y="21"/>
                    <a:pt x="2" y="18"/>
                  </a:cubicBezTo>
                  <a:cubicBezTo>
                    <a:pt x="2" y="21"/>
                    <a:pt x="2" y="21"/>
                    <a:pt x="2" y="21"/>
                  </a:cubicBezTo>
                  <a:cubicBezTo>
                    <a:pt x="2" y="21"/>
                    <a:pt x="2" y="21"/>
                    <a:pt x="2" y="21"/>
                  </a:cubicBezTo>
                  <a:cubicBezTo>
                    <a:pt x="2" y="21"/>
                    <a:pt x="2" y="21"/>
                    <a:pt x="2" y="21"/>
                  </a:cubicBezTo>
                  <a:cubicBezTo>
                    <a:pt x="2" y="21"/>
                    <a:pt x="2" y="21"/>
                    <a:pt x="2" y="21"/>
                  </a:cubicBezTo>
                  <a:cubicBezTo>
                    <a:pt x="2" y="21"/>
                    <a:pt x="2" y="21"/>
                    <a:pt x="3" y="21"/>
                  </a:cubicBezTo>
                  <a:cubicBezTo>
                    <a:pt x="3" y="21"/>
                    <a:pt x="3" y="21"/>
                    <a:pt x="3" y="21"/>
                  </a:cubicBezTo>
                  <a:cubicBezTo>
                    <a:pt x="3" y="21"/>
                    <a:pt x="3" y="21"/>
                    <a:pt x="3" y="21"/>
                  </a:cubicBezTo>
                  <a:cubicBezTo>
                    <a:pt x="3" y="21"/>
                    <a:pt x="3" y="21"/>
                    <a:pt x="3" y="21"/>
                  </a:cubicBezTo>
                  <a:cubicBezTo>
                    <a:pt x="3" y="22"/>
                    <a:pt x="3" y="22"/>
                    <a:pt x="3" y="22"/>
                  </a:cubicBezTo>
                  <a:cubicBezTo>
                    <a:pt x="3" y="22"/>
                    <a:pt x="3" y="22"/>
                    <a:pt x="3" y="22"/>
                  </a:cubicBezTo>
                  <a:cubicBezTo>
                    <a:pt x="3" y="22"/>
                    <a:pt x="3" y="22"/>
                    <a:pt x="3" y="22"/>
                  </a:cubicBezTo>
                  <a:cubicBezTo>
                    <a:pt x="3" y="22"/>
                    <a:pt x="3" y="22"/>
                    <a:pt x="3" y="22"/>
                  </a:cubicBezTo>
                  <a:cubicBezTo>
                    <a:pt x="3"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2"/>
                    <a:pt x="4" y="22"/>
                    <a:pt x="4" y="22"/>
                  </a:cubicBezTo>
                  <a:cubicBezTo>
                    <a:pt x="4" y="23"/>
                    <a:pt x="4" y="23"/>
                    <a:pt x="4" y="23"/>
                  </a:cubicBezTo>
                  <a:cubicBezTo>
                    <a:pt x="4" y="23"/>
                    <a:pt x="4" y="23"/>
                    <a:pt x="4" y="23"/>
                  </a:cubicBezTo>
                  <a:cubicBezTo>
                    <a:pt x="4" y="23"/>
                    <a:pt x="4" y="23"/>
                    <a:pt x="4" y="23"/>
                  </a:cubicBezTo>
                  <a:cubicBezTo>
                    <a:pt x="4" y="23"/>
                    <a:pt x="4" y="23"/>
                    <a:pt x="4" y="23"/>
                  </a:cubicBezTo>
                  <a:cubicBezTo>
                    <a:pt x="4" y="23"/>
                    <a:pt x="4" y="23"/>
                    <a:pt x="4" y="23"/>
                  </a:cubicBezTo>
                  <a:cubicBezTo>
                    <a:pt x="5" y="23"/>
                    <a:pt x="5" y="23"/>
                    <a:pt x="5" y="23"/>
                  </a:cubicBezTo>
                  <a:cubicBezTo>
                    <a:pt x="5" y="23"/>
                    <a:pt x="5" y="23"/>
                    <a:pt x="5" y="23"/>
                  </a:cubicBezTo>
                  <a:cubicBezTo>
                    <a:pt x="5" y="23"/>
                    <a:pt x="5" y="23"/>
                    <a:pt x="5" y="23"/>
                  </a:cubicBezTo>
                  <a:cubicBezTo>
                    <a:pt x="5" y="23"/>
                    <a:pt x="5" y="23"/>
                    <a:pt x="5" y="23"/>
                  </a:cubicBezTo>
                  <a:cubicBezTo>
                    <a:pt x="5" y="23"/>
                    <a:pt x="5" y="23"/>
                    <a:pt x="5" y="23"/>
                  </a:cubicBezTo>
                  <a:cubicBezTo>
                    <a:pt x="5" y="23"/>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4"/>
                  </a:cubicBezTo>
                  <a:cubicBezTo>
                    <a:pt x="5" y="24"/>
                    <a:pt x="5" y="24"/>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5" y="25"/>
                    <a:pt x="5" y="25"/>
                    <a:pt x="5" y="25"/>
                  </a:cubicBezTo>
                  <a:cubicBezTo>
                    <a:pt x="6" y="25"/>
                    <a:pt x="6" y="25"/>
                    <a:pt x="6" y="25"/>
                  </a:cubicBezTo>
                  <a:cubicBezTo>
                    <a:pt x="6" y="25"/>
                    <a:pt x="6" y="25"/>
                    <a:pt x="6" y="25"/>
                  </a:cubicBezTo>
                  <a:cubicBezTo>
                    <a:pt x="6" y="25"/>
                    <a:pt x="6" y="25"/>
                    <a:pt x="6" y="25"/>
                  </a:cubicBezTo>
                  <a:cubicBezTo>
                    <a:pt x="6" y="25"/>
                    <a:pt x="6" y="25"/>
                    <a:pt x="6" y="25"/>
                  </a:cubicBezTo>
                  <a:cubicBezTo>
                    <a:pt x="6" y="25"/>
                    <a:pt x="6" y="25"/>
                    <a:pt x="6" y="25"/>
                  </a:cubicBezTo>
                  <a:cubicBezTo>
                    <a:pt x="6" y="26"/>
                    <a:pt x="7" y="26"/>
                    <a:pt x="7" y="26"/>
                  </a:cubicBezTo>
                  <a:cubicBezTo>
                    <a:pt x="7" y="26"/>
                    <a:pt x="7" y="26"/>
                    <a:pt x="7" y="26"/>
                  </a:cubicBezTo>
                  <a:cubicBezTo>
                    <a:pt x="7" y="26"/>
                    <a:pt x="7" y="26"/>
                    <a:pt x="7" y="26"/>
                  </a:cubicBezTo>
                  <a:cubicBezTo>
                    <a:pt x="7" y="26"/>
                    <a:pt x="7" y="26"/>
                    <a:pt x="7" y="26"/>
                  </a:cubicBezTo>
                  <a:cubicBezTo>
                    <a:pt x="7" y="27"/>
                    <a:pt x="7" y="27"/>
                    <a:pt x="7" y="27"/>
                  </a:cubicBezTo>
                  <a:cubicBezTo>
                    <a:pt x="7" y="26"/>
                    <a:pt x="7" y="26"/>
                    <a:pt x="7" y="26"/>
                  </a:cubicBezTo>
                  <a:cubicBezTo>
                    <a:pt x="7" y="26"/>
                    <a:pt x="7" y="27"/>
                    <a:pt x="7" y="27"/>
                  </a:cubicBezTo>
                  <a:cubicBezTo>
                    <a:pt x="7" y="27"/>
                    <a:pt x="7" y="27"/>
                    <a:pt x="7" y="27"/>
                  </a:cubicBezTo>
                  <a:cubicBezTo>
                    <a:pt x="7" y="27"/>
                    <a:pt x="7" y="27"/>
                    <a:pt x="7" y="27"/>
                  </a:cubicBezTo>
                  <a:cubicBezTo>
                    <a:pt x="7" y="28"/>
                    <a:pt x="7" y="28"/>
                    <a:pt x="7" y="28"/>
                  </a:cubicBezTo>
                  <a:cubicBezTo>
                    <a:pt x="7" y="28"/>
                    <a:pt x="7" y="28"/>
                    <a:pt x="7" y="28"/>
                  </a:cubicBezTo>
                  <a:cubicBezTo>
                    <a:pt x="7" y="28"/>
                    <a:pt x="7" y="28"/>
                    <a:pt x="7" y="28"/>
                  </a:cubicBezTo>
                  <a:cubicBezTo>
                    <a:pt x="6" y="28"/>
                    <a:pt x="6" y="28"/>
                    <a:pt x="6" y="28"/>
                  </a:cubicBezTo>
                  <a:cubicBezTo>
                    <a:pt x="6" y="28"/>
                    <a:pt x="6" y="28"/>
                    <a:pt x="6" y="28"/>
                  </a:cubicBezTo>
                  <a:cubicBezTo>
                    <a:pt x="6" y="28"/>
                    <a:pt x="6" y="28"/>
                    <a:pt x="6" y="29"/>
                  </a:cubicBezTo>
                  <a:cubicBezTo>
                    <a:pt x="6" y="29"/>
                    <a:pt x="6" y="29"/>
                    <a:pt x="6" y="29"/>
                  </a:cubicBezTo>
                  <a:cubicBezTo>
                    <a:pt x="6" y="29"/>
                    <a:pt x="6" y="29"/>
                    <a:pt x="6" y="29"/>
                  </a:cubicBezTo>
                  <a:cubicBezTo>
                    <a:pt x="6" y="29"/>
                    <a:pt x="6" y="29"/>
                    <a:pt x="6" y="29"/>
                  </a:cubicBezTo>
                  <a:cubicBezTo>
                    <a:pt x="6" y="29"/>
                    <a:pt x="6" y="29"/>
                    <a:pt x="6" y="29"/>
                  </a:cubicBezTo>
                  <a:cubicBezTo>
                    <a:pt x="6" y="29"/>
                    <a:pt x="6" y="29"/>
                    <a:pt x="6" y="29"/>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0"/>
                  </a:cubicBezTo>
                  <a:cubicBezTo>
                    <a:pt x="6" y="30"/>
                    <a:pt x="6" y="30"/>
                    <a:pt x="6" y="31"/>
                  </a:cubicBezTo>
                  <a:cubicBezTo>
                    <a:pt x="6" y="31"/>
                    <a:pt x="6" y="31"/>
                    <a:pt x="6" y="31"/>
                  </a:cubicBezTo>
                  <a:cubicBezTo>
                    <a:pt x="6" y="31"/>
                    <a:pt x="6" y="31"/>
                    <a:pt x="6" y="31"/>
                  </a:cubicBezTo>
                  <a:cubicBezTo>
                    <a:pt x="6" y="31"/>
                    <a:pt x="6" y="31"/>
                    <a:pt x="6" y="31"/>
                  </a:cubicBezTo>
                  <a:cubicBezTo>
                    <a:pt x="6" y="31"/>
                    <a:pt x="6" y="31"/>
                    <a:pt x="6" y="31"/>
                  </a:cubicBezTo>
                  <a:cubicBezTo>
                    <a:pt x="6" y="32"/>
                    <a:pt x="6" y="32"/>
                    <a:pt x="6" y="32"/>
                  </a:cubicBezTo>
                  <a:cubicBezTo>
                    <a:pt x="6" y="32"/>
                    <a:pt x="6" y="32"/>
                    <a:pt x="6" y="32"/>
                  </a:cubicBezTo>
                  <a:cubicBezTo>
                    <a:pt x="6" y="32"/>
                    <a:pt x="6" y="32"/>
                    <a:pt x="6" y="32"/>
                  </a:cubicBezTo>
                  <a:cubicBezTo>
                    <a:pt x="6" y="32"/>
                    <a:pt x="6" y="32"/>
                    <a:pt x="6" y="32"/>
                  </a:cubicBezTo>
                  <a:cubicBezTo>
                    <a:pt x="6" y="32"/>
                    <a:pt x="6" y="33"/>
                    <a:pt x="6" y="33"/>
                  </a:cubicBezTo>
                  <a:cubicBezTo>
                    <a:pt x="7" y="33"/>
                    <a:pt x="7" y="33"/>
                    <a:pt x="7" y="33"/>
                  </a:cubicBezTo>
                  <a:cubicBezTo>
                    <a:pt x="7" y="33"/>
                    <a:pt x="7" y="33"/>
                    <a:pt x="7" y="33"/>
                  </a:cubicBezTo>
                  <a:cubicBezTo>
                    <a:pt x="7" y="33"/>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4"/>
                    <a:pt x="7" y="34"/>
                    <a:pt x="7" y="34"/>
                  </a:cubicBezTo>
                  <a:cubicBezTo>
                    <a:pt x="7" y="35"/>
                    <a:pt x="7" y="35"/>
                    <a:pt x="7" y="35"/>
                  </a:cubicBezTo>
                  <a:cubicBezTo>
                    <a:pt x="7" y="35"/>
                    <a:pt x="7" y="35"/>
                    <a:pt x="7" y="35"/>
                  </a:cubicBezTo>
                  <a:cubicBezTo>
                    <a:pt x="7" y="35"/>
                    <a:pt x="7" y="35"/>
                    <a:pt x="7" y="35"/>
                  </a:cubicBezTo>
                  <a:cubicBezTo>
                    <a:pt x="8" y="35"/>
                    <a:pt x="8" y="35"/>
                    <a:pt x="8" y="35"/>
                  </a:cubicBezTo>
                  <a:cubicBezTo>
                    <a:pt x="8" y="35"/>
                    <a:pt x="8" y="35"/>
                    <a:pt x="8" y="35"/>
                  </a:cubicBezTo>
                  <a:cubicBezTo>
                    <a:pt x="8" y="35"/>
                    <a:pt x="8" y="35"/>
                    <a:pt x="8" y="35"/>
                  </a:cubicBezTo>
                  <a:cubicBezTo>
                    <a:pt x="8" y="35"/>
                    <a:pt x="8" y="35"/>
                    <a:pt x="8" y="36"/>
                  </a:cubicBezTo>
                  <a:cubicBezTo>
                    <a:pt x="8" y="36"/>
                    <a:pt x="8" y="36"/>
                    <a:pt x="8" y="36"/>
                  </a:cubicBezTo>
                  <a:cubicBezTo>
                    <a:pt x="8" y="36"/>
                    <a:pt x="8" y="36"/>
                    <a:pt x="8" y="36"/>
                  </a:cubicBezTo>
                  <a:cubicBezTo>
                    <a:pt x="8" y="36"/>
                    <a:pt x="8" y="36"/>
                    <a:pt x="8" y="36"/>
                  </a:cubicBezTo>
                  <a:cubicBezTo>
                    <a:pt x="8" y="36"/>
                    <a:pt x="8" y="36"/>
                    <a:pt x="8" y="36"/>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8" y="37"/>
                    <a:pt x="8" y="37"/>
                    <a:pt x="8" y="37"/>
                  </a:cubicBezTo>
                  <a:cubicBezTo>
                    <a:pt x="9" y="37"/>
                    <a:pt x="9" y="38"/>
                    <a:pt x="9" y="38"/>
                  </a:cubicBezTo>
                  <a:cubicBezTo>
                    <a:pt x="8" y="38"/>
                    <a:pt x="8" y="38"/>
                    <a:pt x="8" y="38"/>
                  </a:cubicBezTo>
                  <a:cubicBezTo>
                    <a:pt x="9" y="38"/>
                    <a:pt x="9" y="38"/>
                    <a:pt x="9" y="38"/>
                  </a:cubicBezTo>
                  <a:cubicBezTo>
                    <a:pt x="9" y="38"/>
                    <a:pt x="10" y="38"/>
                    <a:pt x="10" y="38"/>
                  </a:cubicBezTo>
                  <a:cubicBezTo>
                    <a:pt x="10" y="38"/>
                    <a:pt x="10" y="38"/>
                    <a:pt x="10" y="38"/>
                  </a:cubicBezTo>
                  <a:cubicBezTo>
                    <a:pt x="10" y="38"/>
                    <a:pt x="10" y="38"/>
                    <a:pt x="10" y="38"/>
                  </a:cubicBezTo>
                  <a:cubicBezTo>
                    <a:pt x="10" y="38"/>
                    <a:pt x="10" y="38"/>
                    <a:pt x="10" y="38"/>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0" y="39"/>
                  </a:cubicBezTo>
                  <a:cubicBezTo>
                    <a:pt x="10" y="39"/>
                    <a:pt x="10"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39"/>
                    <a:pt x="11" y="39"/>
                  </a:cubicBezTo>
                  <a:cubicBezTo>
                    <a:pt x="11" y="39"/>
                    <a:pt x="11" y="40"/>
                    <a:pt x="11" y="40"/>
                  </a:cubicBezTo>
                  <a:cubicBezTo>
                    <a:pt x="11" y="40"/>
                    <a:pt x="11" y="40"/>
                    <a:pt x="11" y="40"/>
                  </a:cubicBezTo>
                  <a:cubicBezTo>
                    <a:pt x="11" y="40"/>
                    <a:pt x="11" y="40"/>
                    <a:pt x="11" y="40"/>
                  </a:cubicBezTo>
                  <a:cubicBezTo>
                    <a:pt x="11" y="40"/>
                    <a:pt x="11" y="40"/>
                    <a:pt x="11" y="40"/>
                  </a:cubicBezTo>
                  <a:cubicBezTo>
                    <a:pt x="11" y="40"/>
                    <a:pt x="11" y="40"/>
                    <a:pt x="11" y="40"/>
                  </a:cubicBezTo>
                  <a:cubicBezTo>
                    <a:pt x="11" y="40"/>
                    <a:pt x="11" y="40"/>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1" y="41"/>
                    <a:pt x="11" y="41"/>
                    <a:pt x="11" y="41"/>
                  </a:cubicBezTo>
                  <a:cubicBezTo>
                    <a:pt x="12" y="41"/>
                    <a:pt x="12" y="41"/>
                    <a:pt x="12" y="41"/>
                  </a:cubicBezTo>
                  <a:cubicBezTo>
                    <a:pt x="12" y="41"/>
                    <a:pt x="12" y="42"/>
                    <a:pt x="12" y="42"/>
                  </a:cubicBezTo>
                  <a:cubicBezTo>
                    <a:pt x="12" y="42"/>
                    <a:pt x="12" y="42"/>
                    <a:pt x="12" y="42"/>
                  </a:cubicBezTo>
                  <a:cubicBezTo>
                    <a:pt x="12" y="42"/>
                    <a:pt x="12" y="42"/>
                    <a:pt x="12" y="42"/>
                  </a:cubicBezTo>
                  <a:cubicBezTo>
                    <a:pt x="12" y="44"/>
                    <a:pt x="12" y="44"/>
                    <a:pt x="12" y="44"/>
                  </a:cubicBezTo>
                  <a:cubicBezTo>
                    <a:pt x="12" y="44"/>
                    <a:pt x="12" y="44"/>
                    <a:pt x="12" y="44"/>
                  </a:cubicBezTo>
                  <a:cubicBezTo>
                    <a:pt x="12" y="44"/>
                    <a:pt x="12" y="44"/>
                    <a:pt x="12" y="44"/>
                  </a:cubicBezTo>
                  <a:cubicBezTo>
                    <a:pt x="12" y="44"/>
                    <a:pt x="12" y="44"/>
                    <a:pt x="12" y="44"/>
                  </a:cubicBezTo>
                  <a:cubicBezTo>
                    <a:pt x="12" y="44"/>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5"/>
                    <a:pt x="12" y="45"/>
                  </a:cubicBezTo>
                  <a:cubicBezTo>
                    <a:pt x="12" y="45"/>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6"/>
                  </a:cubicBezTo>
                  <a:cubicBezTo>
                    <a:pt x="12" y="46"/>
                    <a:pt x="12" y="46"/>
                    <a:pt x="12" y="47"/>
                  </a:cubicBezTo>
                  <a:cubicBezTo>
                    <a:pt x="12" y="47"/>
                    <a:pt x="12" y="47"/>
                    <a:pt x="12" y="47"/>
                  </a:cubicBezTo>
                  <a:cubicBezTo>
                    <a:pt x="12" y="47"/>
                    <a:pt x="12" y="47"/>
                    <a:pt x="12" y="47"/>
                  </a:cubicBezTo>
                  <a:cubicBezTo>
                    <a:pt x="12" y="47"/>
                    <a:pt x="12" y="47"/>
                    <a:pt x="12" y="47"/>
                  </a:cubicBezTo>
                  <a:cubicBezTo>
                    <a:pt x="12" y="47"/>
                    <a:pt x="12" y="47"/>
                    <a:pt x="12" y="47"/>
                  </a:cubicBezTo>
                  <a:cubicBezTo>
                    <a:pt x="12" y="48"/>
                    <a:pt x="12" y="48"/>
                    <a:pt x="13" y="48"/>
                  </a:cubicBezTo>
                  <a:cubicBezTo>
                    <a:pt x="13" y="48"/>
                    <a:pt x="13" y="48"/>
                    <a:pt x="13" y="48"/>
                  </a:cubicBezTo>
                  <a:cubicBezTo>
                    <a:pt x="13" y="48"/>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3" y="49"/>
                  </a:cubicBezTo>
                  <a:cubicBezTo>
                    <a:pt x="13" y="49"/>
                    <a:pt x="13" y="49"/>
                    <a:pt x="14" y="49"/>
                  </a:cubicBezTo>
                  <a:cubicBezTo>
                    <a:pt x="14" y="49"/>
                    <a:pt x="14" y="49"/>
                    <a:pt x="14" y="49"/>
                  </a:cubicBezTo>
                  <a:cubicBezTo>
                    <a:pt x="14" y="50"/>
                    <a:pt x="14" y="50"/>
                    <a:pt x="14" y="50"/>
                  </a:cubicBezTo>
                  <a:cubicBezTo>
                    <a:pt x="14" y="50"/>
                    <a:pt x="14" y="50"/>
                    <a:pt x="14" y="50"/>
                  </a:cubicBezTo>
                  <a:cubicBezTo>
                    <a:pt x="14" y="50"/>
                    <a:pt x="14" y="50"/>
                    <a:pt x="14" y="50"/>
                  </a:cubicBezTo>
                  <a:cubicBezTo>
                    <a:pt x="14" y="50"/>
                    <a:pt x="14" y="50"/>
                    <a:pt x="14" y="50"/>
                  </a:cubicBezTo>
                  <a:cubicBezTo>
                    <a:pt x="14" y="50"/>
                    <a:pt x="14" y="50"/>
                    <a:pt x="14" y="50"/>
                  </a:cubicBezTo>
                  <a:cubicBezTo>
                    <a:pt x="15" y="50"/>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1"/>
                    <a:pt x="15" y="51"/>
                    <a:pt x="15" y="51"/>
                  </a:cubicBezTo>
                  <a:cubicBezTo>
                    <a:pt x="15" y="52"/>
                    <a:pt x="15" y="52"/>
                    <a:pt x="15" y="52"/>
                  </a:cubicBezTo>
                  <a:cubicBezTo>
                    <a:pt x="15" y="52"/>
                    <a:pt x="15" y="52"/>
                    <a:pt x="15" y="52"/>
                  </a:cubicBezTo>
                  <a:cubicBezTo>
                    <a:pt x="15" y="52"/>
                    <a:pt x="15" y="52"/>
                    <a:pt x="15" y="52"/>
                  </a:cubicBezTo>
                  <a:cubicBezTo>
                    <a:pt x="15" y="52"/>
                    <a:pt x="15" y="52"/>
                    <a:pt x="15"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2"/>
                    <a:pt x="16" y="52"/>
                    <a:pt x="16" y="52"/>
                  </a:cubicBezTo>
                  <a:cubicBezTo>
                    <a:pt x="16" y="53"/>
                    <a:pt x="16" y="53"/>
                    <a:pt x="16" y="53"/>
                  </a:cubicBezTo>
                  <a:cubicBezTo>
                    <a:pt x="17" y="53"/>
                    <a:pt x="17" y="53"/>
                    <a:pt x="17" y="53"/>
                  </a:cubicBezTo>
                  <a:cubicBezTo>
                    <a:pt x="17" y="53"/>
                    <a:pt x="17" y="53"/>
                    <a:pt x="17" y="53"/>
                  </a:cubicBezTo>
                  <a:cubicBezTo>
                    <a:pt x="17" y="53"/>
                    <a:pt x="17" y="53"/>
                    <a:pt x="17" y="53"/>
                  </a:cubicBezTo>
                  <a:cubicBezTo>
                    <a:pt x="17" y="53"/>
                    <a:pt x="17" y="53"/>
                    <a:pt x="17" y="53"/>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2"/>
                    <a:pt x="17" y="52"/>
                    <a:pt x="17" y="52"/>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1"/>
                    <a:pt x="17" y="51"/>
                  </a:cubicBezTo>
                  <a:cubicBezTo>
                    <a:pt x="17" y="51"/>
                    <a:pt x="17" y="50"/>
                    <a:pt x="17" y="50"/>
                  </a:cubicBezTo>
                  <a:cubicBezTo>
                    <a:pt x="17" y="50"/>
                    <a:pt x="17" y="50"/>
                    <a:pt x="17" y="50"/>
                  </a:cubicBezTo>
                  <a:cubicBezTo>
                    <a:pt x="17" y="50"/>
                    <a:pt x="17" y="50"/>
                    <a:pt x="17" y="50"/>
                  </a:cubicBezTo>
                  <a:cubicBezTo>
                    <a:pt x="17" y="50"/>
                    <a:pt x="17" y="50"/>
                    <a:pt x="17" y="50"/>
                  </a:cubicBezTo>
                  <a:cubicBezTo>
                    <a:pt x="17" y="50"/>
                    <a:pt x="17" y="50"/>
                    <a:pt x="17" y="49"/>
                  </a:cubicBezTo>
                  <a:cubicBezTo>
                    <a:pt x="17"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9"/>
                    <a:pt x="16" y="49"/>
                    <a:pt x="16" y="49"/>
                  </a:cubicBezTo>
                  <a:cubicBezTo>
                    <a:pt x="16"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7" y="48"/>
                  </a:cubicBezTo>
                  <a:cubicBezTo>
                    <a:pt x="17" y="48"/>
                    <a:pt x="17" y="48"/>
                    <a:pt x="18" y="48"/>
                  </a:cubicBezTo>
                  <a:cubicBezTo>
                    <a:pt x="18" y="48"/>
                    <a:pt x="18" y="47"/>
                    <a:pt x="18" y="47"/>
                  </a:cubicBezTo>
                  <a:cubicBezTo>
                    <a:pt x="18" y="47"/>
                    <a:pt x="18" y="47"/>
                    <a:pt x="18" y="47"/>
                  </a:cubicBezTo>
                  <a:cubicBezTo>
                    <a:pt x="18" y="47"/>
                    <a:pt x="18" y="46"/>
                    <a:pt x="18" y="46"/>
                  </a:cubicBezTo>
                  <a:cubicBezTo>
                    <a:pt x="18" y="46"/>
                    <a:pt x="18" y="46"/>
                    <a:pt x="18" y="46"/>
                  </a:cubicBezTo>
                  <a:cubicBezTo>
                    <a:pt x="18" y="46"/>
                    <a:pt x="18" y="46"/>
                    <a:pt x="18" y="46"/>
                  </a:cubicBezTo>
                  <a:cubicBezTo>
                    <a:pt x="18" y="46"/>
                    <a:pt x="18" y="46"/>
                    <a:pt x="18" y="46"/>
                  </a:cubicBezTo>
                  <a:cubicBezTo>
                    <a:pt x="17" y="46"/>
                    <a:pt x="17" y="46"/>
                    <a:pt x="17" y="46"/>
                  </a:cubicBezTo>
                  <a:cubicBezTo>
                    <a:pt x="17" y="46"/>
                    <a:pt x="17" y="46"/>
                    <a:pt x="17" y="46"/>
                  </a:cubicBezTo>
                  <a:cubicBezTo>
                    <a:pt x="18" y="46"/>
                    <a:pt x="18" y="46"/>
                    <a:pt x="18" y="46"/>
                  </a:cubicBezTo>
                  <a:cubicBezTo>
                    <a:pt x="18" y="46"/>
                    <a:pt x="18" y="46"/>
                    <a:pt x="18" y="46"/>
                  </a:cubicBezTo>
                  <a:cubicBezTo>
                    <a:pt x="18" y="46"/>
                    <a:pt x="18" y="46"/>
                    <a:pt x="18" y="46"/>
                  </a:cubicBezTo>
                  <a:cubicBezTo>
                    <a:pt x="18" y="46"/>
                    <a:pt x="18" y="46"/>
                    <a:pt x="18" y="46"/>
                  </a:cubicBezTo>
                  <a:cubicBezTo>
                    <a:pt x="19" y="46"/>
                    <a:pt x="19" y="46"/>
                    <a:pt x="19" y="46"/>
                  </a:cubicBezTo>
                  <a:cubicBezTo>
                    <a:pt x="19" y="46"/>
                    <a:pt x="19" y="46"/>
                    <a:pt x="19" y="46"/>
                  </a:cubicBezTo>
                  <a:cubicBezTo>
                    <a:pt x="19" y="46"/>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19" y="45"/>
                  </a:cubicBezTo>
                  <a:cubicBezTo>
                    <a:pt x="19" y="45"/>
                    <a:pt x="19" y="45"/>
                    <a:pt x="20" y="44"/>
                  </a:cubicBezTo>
                  <a:cubicBezTo>
                    <a:pt x="20" y="44"/>
                    <a:pt x="20" y="44"/>
                    <a:pt x="20" y="44"/>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2"/>
                  </a:cubicBezTo>
                  <a:cubicBezTo>
                    <a:pt x="20" y="42"/>
                    <a:pt x="20" y="42"/>
                    <a:pt x="20" y="41"/>
                  </a:cubicBezTo>
                  <a:cubicBezTo>
                    <a:pt x="20" y="41"/>
                    <a:pt x="20" y="41"/>
                    <a:pt x="20" y="41"/>
                  </a:cubicBezTo>
                  <a:cubicBezTo>
                    <a:pt x="20" y="41"/>
                    <a:pt x="20" y="41"/>
                    <a:pt x="20" y="41"/>
                  </a:cubicBezTo>
                  <a:cubicBezTo>
                    <a:pt x="21" y="41"/>
                    <a:pt x="21" y="41"/>
                    <a:pt x="21" y="41"/>
                  </a:cubicBezTo>
                  <a:cubicBezTo>
                    <a:pt x="21" y="41"/>
                    <a:pt x="21" y="41"/>
                    <a:pt x="21" y="41"/>
                  </a:cubicBezTo>
                  <a:cubicBezTo>
                    <a:pt x="21" y="41"/>
                    <a:pt x="21" y="41"/>
                    <a:pt x="21"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1"/>
                    <a:pt x="22" y="41"/>
                  </a:cubicBezTo>
                  <a:cubicBezTo>
                    <a:pt x="22" y="41"/>
                    <a:pt x="22" y="40"/>
                    <a:pt x="22" y="40"/>
                  </a:cubicBezTo>
                  <a:cubicBezTo>
                    <a:pt x="22" y="40"/>
                    <a:pt x="22" y="40"/>
                    <a:pt x="22" y="40"/>
                  </a:cubicBezTo>
                  <a:cubicBezTo>
                    <a:pt x="22" y="40"/>
                    <a:pt x="22"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40"/>
                    <a:pt x="23" y="40"/>
                    <a:pt x="23" y="40"/>
                  </a:cubicBezTo>
                  <a:cubicBezTo>
                    <a:pt x="23" y="39"/>
                    <a:pt x="24" y="39"/>
                    <a:pt x="24" y="39"/>
                  </a:cubicBezTo>
                  <a:cubicBezTo>
                    <a:pt x="24" y="39"/>
                    <a:pt x="24" y="39"/>
                    <a:pt x="24" y="39"/>
                  </a:cubicBezTo>
                  <a:cubicBezTo>
                    <a:pt x="24" y="39"/>
                    <a:pt x="24" y="39"/>
                    <a:pt x="24" y="39"/>
                  </a:cubicBezTo>
                  <a:cubicBezTo>
                    <a:pt x="24" y="38"/>
                    <a:pt x="24" y="38"/>
                    <a:pt x="24" y="38"/>
                  </a:cubicBezTo>
                  <a:cubicBezTo>
                    <a:pt x="24" y="38"/>
                    <a:pt x="24" y="38"/>
                    <a:pt x="24" y="37"/>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4" y="36"/>
                    <a:pt x="24" y="36"/>
                    <a:pt x="24" y="36"/>
                  </a:cubicBezTo>
                  <a:cubicBezTo>
                    <a:pt x="25" y="36"/>
                    <a:pt x="25" y="36"/>
                    <a:pt x="25" y="36"/>
                  </a:cubicBezTo>
                  <a:cubicBezTo>
                    <a:pt x="25" y="36"/>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5" y="35"/>
                    <a:pt x="25" y="35"/>
                    <a:pt x="25" y="35"/>
                  </a:cubicBezTo>
                  <a:cubicBezTo>
                    <a:pt x="26" y="34"/>
                    <a:pt x="26" y="34"/>
                    <a:pt x="26" y="34"/>
                  </a:cubicBezTo>
                  <a:cubicBezTo>
                    <a:pt x="26" y="34"/>
                    <a:pt x="26" y="34"/>
                    <a:pt x="26" y="34"/>
                  </a:cubicBezTo>
                  <a:cubicBezTo>
                    <a:pt x="26" y="34"/>
                    <a:pt x="26" y="34"/>
                    <a:pt x="26" y="34"/>
                  </a:cubicBezTo>
                  <a:cubicBezTo>
                    <a:pt x="26" y="34"/>
                    <a:pt x="26" y="34"/>
                    <a:pt x="26" y="34"/>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3"/>
                    <a:pt x="26" y="33"/>
                    <a:pt x="26" y="33"/>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6" y="32"/>
                  </a:cubicBezTo>
                  <a:cubicBezTo>
                    <a:pt x="26" y="32"/>
                    <a:pt x="26" y="32"/>
                    <a:pt x="25" y="32"/>
                  </a:cubicBezTo>
                  <a:cubicBezTo>
                    <a:pt x="25" y="32"/>
                    <a:pt x="25" y="32"/>
                    <a:pt x="25" y="31"/>
                  </a:cubicBezTo>
                  <a:cubicBezTo>
                    <a:pt x="25" y="31"/>
                    <a:pt x="25" y="31"/>
                    <a:pt x="25" y="31"/>
                  </a:cubicBezTo>
                  <a:cubicBezTo>
                    <a:pt x="25" y="31"/>
                    <a:pt x="25" y="31"/>
                    <a:pt x="25" y="31"/>
                  </a:cubicBezTo>
                  <a:cubicBezTo>
                    <a:pt x="25" y="31"/>
                    <a:pt x="25" y="31"/>
                    <a:pt x="25"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4" y="31"/>
                    <a:pt x="24" y="31"/>
                    <a:pt x="24" y="31"/>
                  </a:cubicBezTo>
                  <a:cubicBezTo>
                    <a:pt x="23" y="31"/>
                    <a:pt x="23" y="31"/>
                    <a:pt x="23" y="31"/>
                  </a:cubicBezTo>
                  <a:cubicBezTo>
                    <a:pt x="23" y="31"/>
                    <a:pt x="23" y="31"/>
                    <a:pt x="23" y="31"/>
                  </a:cubicBezTo>
                  <a:cubicBezTo>
                    <a:pt x="23" y="31"/>
                    <a:pt x="23" y="31"/>
                    <a:pt x="23" y="31"/>
                  </a:cubicBezTo>
                  <a:cubicBezTo>
                    <a:pt x="23" y="31"/>
                    <a:pt x="23" y="31"/>
                    <a:pt x="23" y="31"/>
                  </a:cubicBezTo>
                  <a:cubicBezTo>
                    <a:pt x="23" y="30"/>
                    <a:pt x="23" y="30"/>
                    <a:pt x="23" y="30"/>
                  </a:cubicBezTo>
                  <a:cubicBezTo>
                    <a:pt x="23" y="30"/>
                    <a:pt x="22" y="30"/>
                    <a:pt x="22" y="30"/>
                  </a:cubicBezTo>
                  <a:cubicBezTo>
                    <a:pt x="22" y="30"/>
                    <a:pt x="22" y="30"/>
                    <a:pt x="22" y="30"/>
                  </a:cubicBezTo>
                  <a:cubicBezTo>
                    <a:pt x="22" y="30"/>
                    <a:pt x="22" y="30"/>
                    <a:pt x="22" y="30"/>
                  </a:cubicBezTo>
                  <a:cubicBezTo>
                    <a:pt x="22" y="30"/>
                    <a:pt x="22" y="30"/>
                    <a:pt x="22"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1" y="30"/>
                  </a:cubicBezTo>
                  <a:cubicBezTo>
                    <a:pt x="21" y="30"/>
                    <a:pt x="21" y="30"/>
                    <a:pt x="20" y="30"/>
                  </a:cubicBezTo>
                  <a:cubicBezTo>
                    <a:pt x="20" y="30"/>
                    <a:pt x="20" y="30"/>
                    <a:pt x="20" y="30"/>
                  </a:cubicBezTo>
                  <a:cubicBezTo>
                    <a:pt x="20" y="30"/>
                    <a:pt x="20" y="30"/>
                    <a:pt x="20" y="30"/>
                  </a:cubicBezTo>
                  <a:cubicBezTo>
                    <a:pt x="20" y="30"/>
                    <a:pt x="20" y="30"/>
                    <a:pt x="20" y="30"/>
                  </a:cubicBezTo>
                  <a:cubicBezTo>
                    <a:pt x="20" y="30"/>
                    <a:pt x="20" y="29"/>
                    <a:pt x="20" y="29"/>
                  </a:cubicBezTo>
                  <a:cubicBezTo>
                    <a:pt x="20" y="29"/>
                    <a:pt x="20" y="29"/>
                    <a:pt x="20" y="29"/>
                  </a:cubicBezTo>
                  <a:cubicBezTo>
                    <a:pt x="20" y="29"/>
                    <a:pt x="20" y="29"/>
                    <a:pt x="20" y="29"/>
                  </a:cubicBezTo>
                  <a:cubicBezTo>
                    <a:pt x="19" y="29"/>
                    <a:pt x="19" y="29"/>
                    <a:pt x="19" y="29"/>
                  </a:cubicBezTo>
                  <a:cubicBezTo>
                    <a:pt x="19" y="29"/>
                    <a:pt x="19" y="29"/>
                    <a:pt x="19" y="29"/>
                  </a:cubicBezTo>
                  <a:cubicBezTo>
                    <a:pt x="19" y="29"/>
                    <a:pt x="19" y="29"/>
                    <a:pt x="19" y="30"/>
                  </a:cubicBezTo>
                  <a:cubicBezTo>
                    <a:pt x="19" y="30"/>
                    <a:pt x="19" y="30"/>
                    <a:pt x="19" y="30"/>
                  </a:cubicBezTo>
                  <a:cubicBezTo>
                    <a:pt x="19" y="30"/>
                    <a:pt x="18" y="30"/>
                    <a:pt x="18" y="30"/>
                  </a:cubicBezTo>
                  <a:cubicBezTo>
                    <a:pt x="18" y="30"/>
                    <a:pt x="18" y="30"/>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8" y="29"/>
                  </a:cubicBezTo>
                  <a:cubicBezTo>
                    <a:pt x="18" y="29"/>
                    <a:pt x="18"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9"/>
                    <a:pt x="19" y="29"/>
                  </a:cubicBezTo>
                  <a:cubicBezTo>
                    <a:pt x="19" y="29"/>
                    <a:pt x="19" y="28"/>
                    <a:pt x="19" y="28"/>
                  </a:cubicBezTo>
                  <a:cubicBezTo>
                    <a:pt x="19" y="28"/>
                    <a:pt x="19" y="28"/>
                    <a:pt x="19" y="28"/>
                  </a:cubicBezTo>
                  <a:cubicBezTo>
                    <a:pt x="19" y="28"/>
                    <a:pt x="19" y="28"/>
                    <a:pt x="19" y="28"/>
                  </a:cubicBezTo>
                  <a:cubicBezTo>
                    <a:pt x="18" y="28"/>
                    <a:pt x="18" y="28"/>
                    <a:pt x="18" y="28"/>
                  </a:cubicBezTo>
                  <a:cubicBezTo>
                    <a:pt x="18" y="28"/>
                    <a:pt x="18" y="28"/>
                    <a:pt x="18" y="28"/>
                  </a:cubicBezTo>
                  <a:cubicBezTo>
                    <a:pt x="18" y="28"/>
                    <a:pt x="18" y="28"/>
                    <a:pt x="18" y="28"/>
                  </a:cubicBezTo>
                  <a:cubicBezTo>
                    <a:pt x="18" y="28"/>
                    <a:pt x="18" y="28"/>
                    <a:pt x="18" y="28"/>
                  </a:cubicBezTo>
                  <a:cubicBezTo>
                    <a:pt x="18" y="28"/>
                    <a:pt x="18" y="28"/>
                    <a:pt x="18" y="28"/>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8" y="27"/>
                    <a:pt x="18" y="27"/>
                  </a:cubicBezTo>
                  <a:cubicBezTo>
                    <a:pt x="18" y="27"/>
                    <a:pt x="17" y="27"/>
                    <a:pt x="17" y="26"/>
                  </a:cubicBezTo>
                  <a:cubicBezTo>
                    <a:pt x="17" y="26"/>
                    <a:pt x="17" y="26"/>
                    <a:pt x="17" y="26"/>
                  </a:cubicBezTo>
                  <a:cubicBezTo>
                    <a:pt x="17" y="26"/>
                    <a:pt x="17" y="26"/>
                    <a:pt x="17" y="26"/>
                  </a:cubicBezTo>
                  <a:cubicBezTo>
                    <a:pt x="17" y="26"/>
                    <a:pt x="17" y="26"/>
                    <a:pt x="17" y="26"/>
                  </a:cubicBezTo>
                  <a:cubicBezTo>
                    <a:pt x="17" y="26"/>
                    <a:pt x="17" y="26"/>
                    <a:pt x="17" y="26"/>
                  </a:cubicBezTo>
                  <a:cubicBezTo>
                    <a:pt x="16" y="26"/>
                    <a:pt x="16" y="26"/>
                    <a:pt x="16" y="26"/>
                  </a:cubicBezTo>
                  <a:cubicBezTo>
                    <a:pt x="16" y="26"/>
                    <a:pt x="16" y="26"/>
                    <a:pt x="16" y="26"/>
                  </a:cubicBezTo>
                  <a:cubicBezTo>
                    <a:pt x="16" y="26"/>
                    <a:pt x="16" y="26"/>
                    <a:pt x="16" y="26"/>
                  </a:cubicBezTo>
                  <a:cubicBezTo>
                    <a:pt x="16" y="26"/>
                    <a:pt x="16" y="26"/>
                    <a:pt x="16" y="26"/>
                  </a:cubicBezTo>
                  <a:cubicBezTo>
                    <a:pt x="16" y="26"/>
                    <a:pt x="16" y="26"/>
                    <a:pt x="16" y="26"/>
                  </a:cubicBezTo>
                  <a:cubicBezTo>
                    <a:pt x="15" y="26"/>
                    <a:pt x="15" y="26"/>
                    <a:pt x="15" y="26"/>
                  </a:cubicBezTo>
                  <a:cubicBezTo>
                    <a:pt x="15" y="26"/>
                    <a:pt x="15" y="26"/>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5" y="25"/>
                    <a:pt x="15" y="25"/>
                  </a:cubicBezTo>
                  <a:cubicBezTo>
                    <a:pt x="15" y="25"/>
                    <a:pt x="14" y="25"/>
                    <a:pt x="14" y="25"/>
                  </a:cubicBezTo>
                  <a:cubicBezTo>
                    <a:pt x="14" y="25"/>
                    <a:pt x="14" y="25"/>
                    <a:pt x="14" y="25"/>
                  </a:cubicBezTo>
                  <a:cubicBezTo>
                    <a:pt x="14" y="25"/>
                    <a:pt x="14" y="25"/>
                    <a:pt x="14" y="25"/>
                  </a:cubicBezTo>
                  <a:cubicBezTo>
                    <a:pt x="14" y="25"/>
                    <a:pt x="14" y="25"/>
                    <a:pt x="13" y="25"/>
                  </a:cubicBezTo>
                  <a:cubicBezTo>
                    <a:pt x="14" y="25"/>
                    <a:pt x="14" y="24"/>
                    <a:pt x="14" y="24"/>
                  </a:cubicBezTo>
                  <a:cubicBezTo>
                    <a:pt x="14" y="24"/>
                    <a:pt x="14" y="24"/>
                    <a:pt x="14" y="24"/>
                  </a:cubicBezTo>
                  <a:cubicBezTo>
                    <a:pt x="14" y="24"/>
                    <a:pt x="14" y="24"/>
                    <a:pt x="14"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3" y="24"/>
                    <a:pt x="13" y="24"/>
                  </a:cubicBezTo>
                  <a:cubicBezTo>
                    <a:pt x="13" y="24"/>
                    <a:pt x="12" y="24"/>
                    <a:pt x="12" y="24"/>
                  </a:cubicBezTo>
                  <a:cubicBezTo>
                    <a:pt x="12" y="24"/>
                    <a:pt x="12" y="24"/>
                    <a:pt x="12" y="24"/>
                  </a:cubicBezTo>
                  <a:cubicBezTo>
                    <a:pt x="12" y="24"/>
                    <a:pt x="12" y="24"/>
                    <a:pt x="12" y="24"/>
                  </a:cubicBezTo>
                  <a:cubicBezTo>
                    <a:pt x="12" y="24"/>
                    <a:pt x="12" y="24"/>
                    <a:pt x="12" y="24"/>
                  </a:cubicBezTo>
                  <a:cubicBezTo>
                    <a:pt x="12" y="24"/>
                    <a:pt x="11" y="24"/>
                    <a:pt x="11" y="24"/>
                  </a:cubicBezTo>
                  <a:cubicBezTo>
                    <a:pt x="11" y="24"/>
                    <a:pt x="11" y="23"/>
                    <a:pt x="11" y="23"/>
                  </a:cubicBezTo>
                  <a:cubicBezTo>
                    <a:pt x="11" y="23"/>
                    <a:pt x="11" y="23"/>
                    <a:pt x="11" y="23"/>
                  </a:cubicBezTo>
                  <a:cubicBezTo>
                    <a:pt x="11"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10" y="23"/>
                    <a:pt x="10" y="23"/>
                  </a:cubicBezTo>
                  <a:cubicBezTo>
                    <a:pt x="10"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9" y="23"/>
                  </a:cubicBezTo>
                  <a:cubicBezTo>
                    <a:pt x="9" y="23"/>
                    <a:pt x="9" y="23"/>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4"/>
                    <a:pt x="8" y="24"/>
                    <a:pt x="8" y="24"/>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8" y="25"/>
                  </a:cubicBezTo>
                  <a:cubicBezTo>
                    <a:pt x="8" y="25"/>
                    <a:pt x="8" y="25"/>
                    <a:pt x="7" y="25"/>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7" y="24"/>
                    <a:pt x="7" y="24"/>
                    <a:pt x="7"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4"/>
                  </a:cubicBezTo>
                  <a:cubicBezTo>
                    <a:pt x="6" y="24"/>
                    <a:pt x="6" y="24"/>
                    <a:pt x="6" y="23"/>
                  </a:cubicBezTo>
                  <a:cubicBezTo>
                    <a:pt x="6" y="23"/>
                    <a:pt x="6" y="23"/>
                    <a:pt x="6" y="23"/>
                  </a:cubicBezTo>
                  <a:cubicBezTo>
                    <a:pt x="6" y="23"/>
                    <a:pt x="6" y="23"/>
                    <a:pt x="5" y="23"/>
                  </a:cubicBezTo>
                  <a:cubicBezTo>
                    <a:pt x="6" y="23"/>
                    <a:pt x="6" y="23"/>
                    <a:pt x="6" y="23"/>
                  </a:cubicBezTo>
                  <a:cubicBezTo>
                    <a:pt x="6" y="23"/>
                    <a:pt x="6" y="23"/>
                    <a:pt x="6" y="23"/>
                  </a:cubicBezTo>
                  <a:cubicBezTo>
                    <a:pt x="6" y="23"/>
                    <a:pt x="6" y="23"/>
                    <a:pt x="6" y="23"/>
                  </a:cubicBezTo>
                  <a:cubicBezTo>
                    <a:pt x="6" y="23"/>
                    <a:pt x="6" y="22"/>
                    <a:pt x="6" y="22"/>
                  </a:cubicBezTo>
                  <a:cubicBezTo>
                    <a:pt x="6" y="22"/>
                    <a:pt x="6" y="22"/>
                    <a:pt x="6" y="22"/>
                  </a:cubicBezTo>
                  <a:cubicBezTo>
                    <a:pt x="6" y="22"/>
                    <a:pt x="6" y="22"/>
                    <a:pt x="6" y="22"/>
                  </a:cubicBezTo>
                  <a:cubicBezTo>
                    <a:pt x="6" y="22"/>
                    <a:pt x="6" y="22"/>
                    <a:pt x="6" y="22"/>
                  </a:cubicBezTo>
                  <a:cubicBezTo>
                    <a:pt x="6" y="22"/>
                    <a:pt x="6" y="22"/>
                    <a:pt x="6" y="22"/>
                  </a:cubicBezTo>
                  <a:cubicBezTo>
                    <a:pt x="6" y="21"/>
                    <a:pt x="6" y="21"/>
                    <a:pt x="6" y="21"/>
                  </a:cubicBezTo>
                  <a:cubicBezTo>
                    <a:pt x="6" y="21"/>
                    <a:pt x="6" y="21"/>
                    <a:pt x="6" y="21"/>
                  </a:cubicBezTo>
                  <a:cubicBezTo>
                    <a:pt x="6" y="21"/>
                    <a:pt x="6" y="21"/>
                    <a:pt x="6" y="21"/>
                  </a:cubicBezTo>
                  <a:cubicBezTo>
                    <a:pt x="6" y="21"/>
                    <a:pt x="6" y="21"/>
                    <a:pt x="6" y="21"/>
                  </a:cubicBezTo>
                  <a:cubicBezTo>
                    <a:pt x="6" y="21"/>
                    <a:pt x="6" y="21"/>
                    <a:pt x="6"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1"/>
                    <a:pt x="5" y="21"/>
                    <a:pt x="5" y="21"/>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5" y="20"/>
                    <a:pt x="5" y="20"/>
                    <a:pt x="5" y="20"/>
                  </a:cubicBezTo>
                  <a:cubicBezTo>
                    <a:pt x="6" y="20"/>
                    <a:pt x="6" y="20"/>
                    <a:pt x="6" y="19"/>
                  </a:cubicBezTo>
                  <a:cubicBezTo>
                    <a:pt x="6" y="19"/>
                    <a:pt x="6" y="19"/>
                    <a:pt x="6" y="19"/>
                  </a:cubicBezTo>
                  <a:cubicBezTo>
                    <a:pt x="6" y="19"/>
                    <a:pt x="6" y="19"/>
                    <a:pt x="6" y="19"/>
                  </a:cubicBezTo>
                  <a:cubicBezTo>
                    <a:pt x="6" y="18"/>
                    <a:pt x="6" y="18"/>
                    <a:pt x="6" y="18"/>
                  </a:cubicBezTo>
                  <a:cubicBezTo>
                    <a:pt x="6" y="18"/>
                    <a:pt x="6" y="18"/>
                    <a:pt x="6" y="18"/>
                  </a:cubicBezTo>
                  <a:cubicBezTo>
                    <a:pt x="6" y="18"/>
                    <a:pt x="6" y="18"/>
                    <a:pt x="6" y="18"/>
                  </a:cubicBezTo>
                  <a:cubicBezTo>
                    <a:pt x="5" y="18"/>
                    <a:pt x="5" y="18"/>
                    <a:pt x="5" y="18"/>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5" y="19"/>
                    <a:pt x="5" y="19"/>
                    <a:pt x="5" y="19"/>
                  </a:cubicBezTo>
                  <a:cubicBezTo>
                    <a:pt x="4" y="19"/>
                    <a:pt x="4" y="19"/>
                    <a:pt x="4" y="19"/>
                  </a:cubicBezTo>
                  <a:cubicBezTo>
                    <a:pt x="4" y="19"/>
                    <a:pt x="4" y="19"/>
                    <a:pt x="4" y="19"/>
                  </a:cubicBezTo>
                  <a:cubicBezTo>
                    <a:pt x="4" y="19"/>
                    <a:pt x="4" y="19"/>
                    <a:pt x="4" y="19"/>
                  </a:cubicBezTo>
                  <a:cubicBezTo>
                    <a:pt x="4" y="20"/>
                    <a:pt x="4" y="20"/>
                    <a:pt x="4" y="20"/>
                  </a:cubicBezTo>
                  <a:cubicBezTo>
                    <a:pt x="4" y="20"/>
                    <a:pt x="4" y="20"/>
                    <a:pt x="4" y="20"/>
                  </a:cubicBezTo>
                  <a:cubicBezTo>
                    <a:pt x="4" y="20"/>
                    <a:pt x="4" y="20"/>
                    <a:pt x="4" y="20"/>
                  </a:cubicBezTo>
                  <a:cubicBezTo>
                    <a:pt x="4" y="20"/>
                    <a:pt x="4" y="20"/>
                    <a:pt x="4" y="20"/>
                  </a:cubicBezTo>
                  <a:cubicBezTo>
                    <a:pt x="4" y="19"/>
                    <a:pt x="4" y="19"/>
                    <a:pt x="4" y="19"/>
                  </a:cubicBezTo>
                  <a:cubicBezTo>
                    <a:pt x="4" y="19"/>
                    <a:pt x="4"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3" y="19"/>
                  </a:cubicBezTo>
                  <a:cubicBezTo>
                    <a:pt x="3" y="19"/>
                    <a:pt x="3" y="19"/>
                    <a:pt x="4" y="19"/>
                  </a:cubicBezTo>
                  <a:cubicBezTo>
                    <a:pt x="4" y="19"/>
                    <a:pt x="4" y="19"/>
                    <a:pt x="4" y="19"/>
                  </a:cubicBezTo>
                  <a:cubicBezTo>
                    <a:pt x="4" y="19"/>
                    <a:pt x="4" y="19"/>
                    <a:pt x="4" y="19"/>
                  </a:cubicBezTo>
                  <a:cubicBezTo>
                    <a:pt x="4" y="19"/>
                    <a:pt x="4" y="19"/>
                    <a:pt x="4" y="19"/>
                  </a:cubicBezTo>
                  <a:cubicBezTo>
                    <a:pt x="4" y="19"/>
                    <a:pt x="4" y="19"/>
                    <a:pt x="4" y="19"/>
                  </a:cubicBezTo>
                  <a:cubicBezTo>
                    <a:pt x="4" y="19"/>
                    <a:pt x="4" y="19"/>
                    <a:pt x="4" y="19"/>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8"/>
                    <a:pt x="4" y="18"/>
                    <a:pt x="4" y="18"/>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4" y="17"/>
                    <a:pt x="4" y="17"/>
                  </a:cubicBezTo>
                  <a:cubicBezTo>
                    <a:pt x="4" y="17"/>
                    <a:pt x="5" y="17"/>
                    <a:pt x="5" y="17"/>
                  </a:cubicBezTo>
                  <a:cubicBezTo>
                    <a:pt x="5" y="17"/>
                    <a:pt x="5" y="17"/>
                    <a:pt x="5" y="17"/>
                  </a:cubicBezTo>
                  <a:cubicBezTo>
                    <a:pt x="5" y="17"/>
                    <a:pt x="5" y="17"/>
                    <a:pt x="5" y="17"/>
                  </a:cubicBezTo>
                  <a:cubicBezTo>
                    <a:pt x="5" y="17"/>
                    <a:pt x="5" y="17"/>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5" y="16"/>
                    <a:pt x="5" y="16"/>
                  </a:cubicBezTo>
                  <a:cubicBezTo>
                    <a:pt x="5" y="16"/>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6" y="15"/>
                    <a:pt x="6" y="15"/>
                    <a:pt x="6" y="15"/>
                  </a:cubicBezTo>
                  <a:cubicBezTo>
                    <a:pt x="7" y="15"/>
                    <a:pt x="7" y="15"/>
                    <a:pt x="7" y="15"/>
                  </a:cubicBezTo>
                  <a:cubicBezTo>
                    <a:pt x="7" y="15"/>
                    <a:pt x="7" y="15"/>
                    <a:pt x="7" y="15"/>
                  </a:cubicBezTo>
                  <a:cubicBezTo>
                    <a:pt x="7" y="15"/>
                    <a:pt x="7" y="15"/>
                    <a:pt x="7" y="15"/>
                  </a:cubicBezTo>
                  <a:cubicBezTo>
                    <a:pt x="7" y="15"/>
                    <a:pt x="8" y="15"/>
                    <a:pt x="8" y="15"/>
                  </a:cubicBezTo>
                  <a:cubicBezTo>
                    <a:pt x="8" y="15"/>
                    <a:pt x="8" y="15"/>
                    <a:pt x="8" y="15"/>
                  </a:cubicBezTo>
                  <a:cubicBezTo>
                    <a:pt x="8" y="15"/>
                    <a:pt x="8" y="15"/>
                    <a:pt x="8" y="15"/>
                  </a:cubicBezTo>
                  <a:cubicBezTo>
                    <a:pt x="8" y="15"/>
                    <a:pt x="8" y="15"/>
                    <a:pt x="8" y="15"/>
                  </a:cubicBezTo>
                  <a:cubicBezTo>
                    <a:pt x="8" y="15"/>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6"/>
                    <a:pt x="8" y="16"/>
                  </a:cubicBezTo>
                  <a:cubicBezTo>
                    <a:pt x="8" y="16"/>
                    <a:pt x="8" y="17"/>
                    <a:pt x="8" y="17"/>
                  </a:cubicBezTo>
                  <a:cubicBezTo>
                    <a:pt x="8" y="17"/>
                    <a:pt x="8" y="17"/>
                    <a:pt x="8" y="17"/>
                  </a:cubicBezTo>
                  <a:cubicBezTo>
                    <a:pt x="8" y="17"/>
                    <a:pt x="8" y="17"/>
                    <a:pt x="8" y="17"/>
                  </a:cubicBezTo>
                  <a:cubicBezTo>
                    <a:pt x="8" y="17"/>
                    <a:pt x="8" y="17"/>
                    <a:pt x="8" y="17"/>
                  </a:cubicBezTo>
                  <a:cubicBezTo>
                    <a:pt x="9" y="17"/>
                    <a:pt x="9" y="16"/>
                    <a:pt x="9" y="16"/>
                  </a:cubicBezTo>
                  <a:cubicBezTo>
                    <a:pt x="9" y="16"/>
                    <a:pt x="9" y="16"/>
                    <a:pt x="9" y="16"/>
                  </a:cubicBezTo>
                  <a:cubicBezTo>
                    <a:pt x="9" y="16"/>
                    <a:pt x="9" y="16"/>
                    <a:pt x="9" y="16"/>
                  </a:cubicBezTo>
                  <a:cubicBezTo>
                    <a:pt x="9" y="16"/>
                    <a:pt x="9" y="16"/>
                    <a:pt x="9" y="16"/>
                  </a:cubicBezTo>
                  <a:cubicBezTo>
                    <a:pt x="9" y="16"/>
                    <a:pt x="9" y="16"/>
                    <a:pt x="9" y="16"/>
                  </a:cubicBezTo>
                  <a:cubicBezTo>
                    <a:pt x="9" y="16"/>
                    <a:pt x="9" y="16"/>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5"/>
                    <a:pt x="9" y="15"/>
                  </a:cubicBezTo>
                  <a:cubicBezTo>
                    <a:pt x="9" y="15"/>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9" y="14"/>
                    <a:pt x="9" y="14"/>
                    <a:pt x="9"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4"/>
                    <a:pt x="10" y="14"/>
                    <a:pt x="10" y="14"/>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0" y="13"/>
                    <a:pt x="10" y="13"/>
                  </a:cubicBezTo>
                  <a:cubicBezTo>
                    <a:pt x="10" y="13"/>
                    <a:pt x="11" y="13"/>
                    <a:pt x="11" y="13"/>
                  </a:cubicBezTo>
                  <a:cubicBezTo>
                    <a:pt x="11" y="13"/>
                    <a:pt x="11" y="13"/>
                    <a:pt x="11" y="13"/>
                  </a:cubicBezTo>
                  <a:cubicBezTo>
                    <a:pt x="11" y="13"/>
                    <a:pt x="11" y="13"/>
                    <a:pt x="11" y="13"/>
                  </a:cubicBezTo>
                  <a:cubicBezTo>
                    <a:pt x="11" y="13"/>
                    <a:pt x="11" y="13"/>
                    <a:pt x="11" y="13"/>
                  </a:cubicBezTo>
                  <a:cubicBezTo>
                    <a:pt x="12" y="13"/>
                    <a:pt x="12" y="13"/>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2"/>
                    <a:pt x="12" y="12"/>
                    <a:pt x="12" y="12"/>
                  </a:cubicBezTo>
                  <a:cubicBezTo>
                    <a:pt x="12" y="11"/>
                    <a:pt x="12" y="11"/>
                    <a:pt x="12" y="11"/>
                  </a:cubicBezTo>
                  <a:cubicBezTo>
                    <a:pt x="12" y="11"/>
                    <a:pt x="12" y="11"/>
                    <a:pt x="12" y="11"/>
                  </a:cubicBezTo>
                  <a:cubicBezTo>
                    <a:pt x="12" y="11"/>
                    <a:pt x="13" y="11"/>
                    <a:pt x="13" y="11"/>
                  </a:cubicBezTo>
                  <a:cubicBezTo>
                    <a:pt x="13" y="11"/>
                    <a:pt x="13" y="11"/>
                    <a:pt x="13" y="11"/>
                  </a:cubicBezTo>
                  <a:cubicBezTo>
                    <a:pt x="13" y="11"/>
                    <a:pt x="13" y="10"/>
                    <a:pt x="13" y="10"/>
                  </a:cubicBezTo>
                  <a:cubicBezTo>
                    <a:pt x="13" y="10"/>
                    <a:pt x="13" y="10"/>
                    <a:pt x="13" y="10"/>
                  </a:cubicBezTo>
                  <a:cubicBezTo>
                    <a:pt x="13"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4" y="10"/>
                    <a:pt x="14" y="10"/>
                  </a:cubicBezTo>
                  <a:cubicBezTo>
                    <a:pt x="14" y="10"/>
                    <a:pt x="15" y="10"/>
                    <a:pt x="15" y="10"/>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5" y="9"/>
                    <a:pt x="15" y="9"/>
                    <a:pt x="15" y="9"/>
                  </a:cubicBezTo>
                  <a:cubicBezTo>
                    <a:pt x="16" y="9"/>
                    <a:pt x="16" y="9"/>
                    <a:pt x="16" y="9"/>
                  </a:cubicBezTo>
                  <a:cubicBezTo>
                    <a:pt x="16" y="9"/>
                    <a:pt x="16" y="9"/>
                    <a:pt x="16" y="9"/>
                  </a:cubicBezTo>
                  <a:cubicBezTo>
                    <a:pt x="16" y="9"/>
                    <a:pt x="16" y="9"/>
                    <a:pt x="16" y="9"/>
                  </a:cubicBezTo>
                  <a:cubicBezTo>
                    <a:pt x="16" y="9"/>
                    <a:pt x="16" y="9"/>
                    <a:pt x="16" y="9"/>
                  </a:cubicBezTo>
                  <a:cubicBezTo>
                    <a:pt x="16" y="9"/>
                    <a:pt x="16" y="9"/>
                    <a:pt x="16" y="9"/>
                  </a:cubicBezTo>
                  <a:cubicBezTo>
                    <a:pt x="16" y="9"/>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7" y="8"/>
                    <a:pt x="17" y="8"/>
                    <a:pt x="17" y="8"/>
                  </a:cubicBezTo>
                  <a:cubicBezTo>
                    <a:pt x="17" y="8"/>
                    <a:pt x="17" y="8"/>
                    <a:pt x="17" y="8"/>
                  </a:cubicBezTo>
                  <a:cubicBezTo>
                    <a:pt x="17" y="8"/>
                    <a:pt x="17" y="8"/>
                    <a:pt x="17" y="8"/>
                  </a:cubicBezTo>
                  <a:cubicBezTo>
                    <a:pt x="17" y="8"/>
                    <a:pt x="17" y="8"/>
                    <a:pt x="17" y="8"/>
                  </a:cubicBezTo>
                  <a:cubicBezTo>
                    <a:pt x="17" y="7"/>
                    <a:pt x="17" y="7"/>
                    <a:pt x="17" y="7"/>
                  </a:cubicBezTo>
                  <a:cubicBezTo>
                    <a:pt x="16" y="7"/>
                    <a:pt x="16" y="7"/>
                    <a:pt x="16" y="7"/>
                  </a:cubicBezTo>
                  <a:cubicBezTo>
                    <a:pt x="16" y="7"/>
                    <a:pt x="16" y="7"/>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8"/>
                    <a:pt x="16" y="8"/>
                    <a:pt x="16" y="8"/>
                  </a:cubicBezTo>
                  <a:cubicBezTo>
                    <a:pt x="16" y="7"/>
                    <a:pt x="16" y="7"/>
                    <a:pt x="16" y="7"/>
                  </a:cubicBezTo>
                  <a:cubicBezTo>
                    <a:pt x="16" y="7"/>
                    <a:pt x="16" y="7"/>
                    <a:pt x="16" y="7"/>
                  </a:cubicBezTo>
                  <a:cubicBezTo>
                    <a:pt x="16" y="7"/>
                    <a:pt x="16" y="7"/>
                    <a:pt x="16" y="7"/>
                  </a:cubicBezTo>
                  <a:cubicBezTo>
                    <a:pt x="16" y="7"/>
                    <a:pt x="16" y="7"/>
                    <a:pt x="16" y="7"/>
                  </a:cubicBezTo>
                  <a:cubicBezTo>
                    <a:pt x="16" y="7"/>
                    <a:pt x="16" y="7"/>
                    <a:pt x="16" y="7"/>
                  </a:cubicBezTo>
                  <a:cubicBezTo>
                    <a:pt x="17" y="7"/>
                    <a:pt x="17" y="7"/>
                    <a:pt x="17" y="7"/>
                  </a:cubicBezTo>
                  <a:cubicBezTo>
                    <a:pt x="17" y="7"/>
                    <a:pt x="17" y="7"/>
                    <a:pt x="17" y="7"/>
                  </a:cubicBezTo>
                  <a:cubicBezTo>
                    <a:pt x="17" y="7"/>
                    <a:pt x="17" y="7"/>
                    <a:pt x="17" y="7"/>
                  </a:cubicBezTo>
                  <a:cubicBezTo>
                    <a:pt x="17" y="7"/>
                    <a:pt x="17" y="7"/>
                    <a:pt x="17" y="7"/>
                  </a:cubicBezTo>
                  <a:cubicBezTo>
                    <a:pt x="17" y="7"/>
                    <a:pt x="17" y="7"/>
                    <a:pt x="17"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7"/>
                    <a:pt x="19" y="7"/>
                  </a:cubicBezTo>
                  <a:cubicBezTo>
                    <a:pt x="19" y="7"/>
                    <a:pt x="19" y="6"/>
                    <a:pt x="19" y="6"/>
                  </a:cubicBezTo>
                  <a:cubicBezTo>
                    <a:pt x="19" y="6"/>
                    <a:pt x="19" y="6"/>
                    <a:pt x="19" y="6"/>
                  </a:cubicBezTo>
                  <a:cubicBezTo>
                    <a:pt x="19" y="6"/>
                    <a:pt x="19" y="6"/>
                    <a:pt x="19" y="6"/>
                  </a:cubicBezTo>
                  <a:cubicBezTo>
                    <a:pt x="19" y="6"/>
                    <a:pt x="19" y="6"/>
                    <a:pt x="19" y="6"/>
                  </a:cubicBezTo>
                  <a:cubicBezTo>
                    <a:pt x="19" y="6"/>
                    <a:pt x="19" y="6"/>
                    <a:pt x="19" y="6"/>
                  </a:cubicBezTo>
                  <a:cubicBezTo>
                    <a:pt x="19"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0" y="6"/>
                    <a:pt x="20" y="6"/>
                    <a:pt x="20" y="6"/>
                  </a:cubicBezTo>
                  <a:cubicBezTo>
                    <a:pt x="21" y="6"/>
                    <a:pt x="21" y="6"/>
                    <a:pt x="21" y="6"/>
                  </a:cubicBezTo>
                  <a:cubicBezTo>
                    <a:pt x="21" y="6"/>
                    <a:pt x="21" y="6"/>
                    <a:pt x="21" y="6"/>
                  </a:cubicBezTo>
                  <a:cubicBezTo>
                    <a:pt x="21" y="6"/>
                    <a:pt x="21" y="5"/>
                    <a:pt x="21" y="5"/>
                  </a:cubicBezTo>
                  <a:cubicBezTo>
                    <a:pt x="20" y="5"/>
                    <a:pt x="20" y="5"/>
                    <a:pt x="20" y="5"/>
                  </a:cubicBezTo>
                  <a:cubicBezTo>
                    <a:pt x="20" y="5"/>
                    <a:pt x="20" y="5"/>
                    <a:pt x="20" y="5"/>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9" y="4"/>
                    <a:pt x="19" y="4"/>
                    <a:pt x="19" y="4"/>
                  </a:cubicBezTo>
                  <a:cubicBezTo>
                    <a:pt x="20" y="4"/>
                    <a:pt x="20" y="4"/>
                    <a:pt x="20" y="4"/>
                  </a:cubicBezTo>
                  <a:cubicBezTo>
                    <a:pt x="20" y="4"/>
                    <a:pt x="20" y="4"/>
                    <a:pt x="20" y="4"/>
                  </a:cubicBezTo>
                  <a:cubicBezTo>
                    <a:pt x="20" y="4"/>
                    <a:pt x="19" y="4"/>
                    <a:pt x="19" y="4"/>
                  </a:cubicBezTo>
                  <a:cubicBezTo>
                    <a:pt x="19" y="4"/>
                    <a:pt x="19" y="4"/>
                    <a:pt x="19" y="4"/>
                  </a:cubicBezTo>
                  <a:cubicBezTo>
                    <a:pt x="19" y="4"/>
                    <a:pt x="19" y="4"/>
                    <a:pt x="19" y="4"/>
                  </a:cubicBezTo>
                  <a:cubicBezTo>
                    <a:pt x="18" y="4"/>
                    <a:pt x="18" y="4"/>
                    <a:pt x="18" y="4"/>
                  </a:cubicBezTo>
                  <a:cubicBezTo>
                    <a:pt x="18" y="4"/>
                    <a:pt x="18" y="4"/>
                    <a:pt x="18" y="4"/>
                  </a:cubicBezTo>
                  <a:cubicBezTo>
                    <a:pt x="18" y="4"/>
                    <a:pt x="18" y="4"/>
                    <a:pt x="18" y="4"/>
                  </a:cubicBezTo>
                  <a:cubicBezTo>
                    <a:pt x="18" y="4"/>
                    <a:pt x="18" y="4"/>
                    <a:pt x="18" y="4"/>
                  </a:cubicBezTo>
                  <a:cubicBezTo>
                    <a:pt x="17" y="4"/>
                    <a:pt x="17" y="4"/>
                    <a:pt x="17" y="4"/>
                  </a:cubicBezTo>
                  <a:cubicBezTo>
                    <a:pt x="17" y="4"/>
                    <a:pt x="17" y="4"/>
                    <a:pt x="17" y="4"/>
                  </a:cubicBezTo>
                  <a:cubicBezTo>
                    <a:pt x="17" y="4"/>
                    <a:pt x="17" y="4"/>
                    <a:pt x="17" y="4"/>
                  </a:cubicBezTo>
                  <a:cubicBezTo>
                    <a:pt x="17" y="4"/>
                    <a:pt x="17" y="4"/>
                    <a:pt x="17" y="4"/>
                  </a:cubicBezTo>
                  <a:cubicBezTo>
                    <a:pt x="17" y="4"/>
                    <a:pt x="17" y="4"/>
                    <a:pt x="17" y="4"/>
                  </a:cubicBezTo>
                  <a:cubicBezTo>
                    <a:pt x="17" y="5"/>
                    <a:pt x="17" y="5"/>
                    <a:pt x="17" y="5"/>
                  </a:cubicBezTo>
                  <a:cubicBezTo>
                    <a:pt x="17" y="5"/>
                    <a:pt x="17" y="5"/>
                    <a:pt x="17"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5"/>
                  </a:cubicBezTo>
                  <a:cubicBezTo>
                    <a:pt x="16" y="5"/>
                    <a:pt x="16" y="5"/>
                    <a:pt x="16" y="6"/>
                  </a:cubicBezTo>
                  <a:cubicBezTo>
                    <a:pt x="16" y="6"/>
                    <a:pt x="16" y="6"/>
                    <a:pt x="16" y="6"/>
                  </a:cubicBezTo>
                  <a:cubicBezTo>
                    <a:pt x="16"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6"/>
                  </a:cubicBezTo>
                  <a:cubicBezTo>
                    <a:pt x="15" y="6"/>
                    <a:pt x="15" y="6"/>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5" y="5"/>
                    <a:pt x="15" y="5"/>
                    <a:pt x="15" y="5"/>
                  </a:cubicBezTo>
                  <a:cubicBezTo>
                    <a:pt x="16" y="5"/>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6" y="4"/>
                    <a:pt x="16" y="4"/>
                  </a:cubicBezTo>
                  <a:cubicBezTo>
                    <a:pt x="16" y="4"/>
                    <a:pt x="17" y="4"/>
                    <a:pt x="17" y="4"/>
                  </a:cubicBezTo>
                  <a:cubicBezTo>
                    <a:pt x="17" y="4"/>
                    <a:pt x="17" y="4"/>
                    <a:pt x="17" y="3"/>
                  </a:cubicBezTo>
                  <a:cubicBezTo>
                    <a:pt x="17" y="3"/>
                    <a:pt x="17" y="3"/>
                    <a:pt x="17" y="3"/>
                  </a:cubicBezTo>
                  <a:cubicBezTo>
                    <a:pt x="17" y="3"/>
                    <a:pt x="17" y="3"/>
                    <a:pt x="17" y="3"/>
                  </a:cubicBezTo>
                  <a:cubicBezTo>
                    <a:pt x="17" y="3"/>
                    <a:pt x="17" y="3"/>
                    <a:pt x="17" y="3"/>
                  </a:cubicBezTo>
                  <a:cubicBezTo>
                    <a:pt x="17"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3"/>
                  </a:cubicBezTo>
                  <a:cubicBezTo>
                    <a:pt x="18" y="3"/>
                    <a:pt x="18" y="3"/>
                    <a:pt x="18" y="2"/>
                  </a:cubicBezTo>
                  <a:cubicBezTo>
                    <a:pt x="18" y="2"/>
                    <a:pt x="18" y="2"/>
                    <a:pt x="18" y="2"/>
                  </a:cubicBezTo>
                  <a:cubicBezTo>
                    <a:pt x="20" y="2"/>
                    <a:pt x="22" y="1"/>
                    <a:pt x="24" y="1"/>
                  </a:cubicBezTo>
                  <a:cubicBezTo>
                    <a:pt x="24" y="1"/>
                    <a:pt x="24" y="1"/>
                    <a:pt x="24" y="1"/>
                  </a:cubicBezTo>
                  <a:cubicBezTo>
                    <a:pt x="24" y="1"/>
                    <a:pt x="24" y="1"/>
                    <a:pt x="24" y="1"/>
                  </a:cubicBezTo>
                  <a:cubicBezTo>
                    <a:pt x="24" y="1"/>
                    <a:pt x="24" y="1"/>
                    <a:pt x="24" y="1"/>
                  </a:cubicBezTo>
                  <a:cubicBezTo>
                    <a:pt x="24" y="1"/>
                    <a:pt x="24" y="1"/>
                    <a:pt x="24" y="1"/>
                  </a:cubicBezTo>
                  <a:cubicBezTo>
                    <a:pt x="24" y="1"/>
                    <a:pt x="24" y="2"/>
                    <a:pt x="24" y="2"/>
                  </a:cubicBezTo>
                  <a:cubicBezTo>
                    <a:pt x="24" y="2"/>
                    <a:pt x="24" y="2"/>
                    <a:pt x="24" y="2"/>
                  </a:cubicBezTo>
                  <a:cubicBezTo>
                    <a:pt x="24" y="2"/>
                    <a:pt x="24" y="2"/>
                    <a:pt x="24" y="2"/>
                  </a:cubicBezTo>
                  <a:cubicBezTo>
                    <a:pt x="24" y="2"/>
                    <a:pt x="24" y="2"/>
                    <a:pt x="24" y="2"/>
                  </a:cubicBezTo>
                  <a:cubicBezTo>
                    <a:pt x="24" y="2"/>
                    <a:pt x="24" y="2"/>
                    <a:pt x="24" y="2"/>
                  </a:cubicBezTo>
                  <a:cubicBezTo>
                    <a:pt x="24" y="2"/>
                    <a:pt x="24" y="3"/>
                    <a:pt x="24" y="3"/>
                  </a:cubicBezTo>
                  <a:cubicBezTo>
                    <a:pt x="24" y="3"/>
                    <a:pt x="24" y="3"/>
                    <a:pt x="24" y="3"/>
                  </a:cubicBezTo>
                  <a:cubicBezTo>
                    <a:pt x="24" y="3"/>
                    <a:pt x="24" y="3"/>
                    <a:pt x="24" y="3"/>
                  </a:cubicBezTo>
                  <a:cubicBezTo>
                    <a:pt x="24" y="3"/>
                    <a:pt x="24" y="3"/>
                    <a:pt x="24" y="3"/>
                  </a:cubicBezTo>
                  <a:cubicBezTo>
                    <a:pt x="24" y="3"/>
                    <a:pt x="24" y="3"/>
                    <a:pt x="24" y="3"/>
                  </a:cubicBezTo>
                  <a:cubicBezTo>
                    <a:pt x="24" y="3"/>
                    <a:pt x="24" y="4"/>
                    <a:pt x="24" y="4"/>
                  </a:cubicBezTo>
                  <a:cubicBezTo>
                    <a:pt x="24" y="4"/>
                    <a:pt x="24" y="4"/>
                    <a:pt x="24" y="4"/>
                  </a:cubicBezTo>
                  <a:cubicBezTo>
                    <a:pt x="25" y="4"/>
                    <a:pt x="25" y="4"/>
                    <a:pt x="25" y="4"/>
                  </a:cubicBezTo>
                  <a:cubicBezTo>
                    <a:pt x="25" y="4"/>
                    <a:pt x="25" y="4"/>
                    <a:pt x="25" y="4"/>
                  </a:cubicBezTo>
                  <a:cubicBezTo>
                    <a:pt x="25" y="4"/>
                    <a:pt x="25" y="4"/>
                    <a:pt x="26" y="4"/>
                  </a:cubicBezTo>
                  <a:cubicBezTo>
                    <a:pt x="26" y="4"/>
                    <a:pt x="26" y="4"/>
                    <a:pt x="26" y="4"/>
                  </a:cubicBezTo>
                  <a:cubicBezTo>
                    <a:pt x="26" y="4"/>
                    <a:pt x="26" y="4"/>
                    <a:pt x="26" y="4"/>
                  </a:cubicBezTo>
                  <a:cubicBezTo>
                    <a:pt x="26" y="4"/>
                    <a:pt x="26" y="4"/>
                    <a:pt x="26" y="4"/>
                  </a:cubicBezTo>
                  <a:cubicBezTo>
                    <a:pt x="26" y="4"/>
                    <a:pt x="26" y="4"/>
                    <a:pt x="26" y="3"/>
                  </a:cubicBezTo>
                  <a:cubicBezTo>
                    <a:pt x="26" y="3"/>
                    <a:pt x="26" y="3"/>
                    <a:pt x="26" y="3"/>
                  </a:cubicBezTo>
                  <a:cubicBezTo>
                    <a:pt x="26" y="3"/>
                    <a:pt x="26" y="3"/>
                    <a:pt x="26" y="3"/>
                  </a:cubicBezTo>
                  <a:cubicBezTo>
                    <a:pt x="26" y="3"/>
                    <a:pt x="26" y="3"/>
                    <a:pt x="26" y="3"/>
                  </a:cubicBezTo>
                  <a:cubicBezTo>
                    <a:pt x="26" y="3"/>
                    <a:pt x="26" y="3"/>
                    <a:pt x="26" y="3"/>
                  </a:cubicBezTo>
                  <a:cubicBezTo>
                    <a:pt x="26" y="3"/>
                    <a:pt x="27" y="3"/>
                    <a:pt x="27" y="3"/>
                  </a:cubicBezTo>
                  <a:cubicBezTo>
                    <a:pt x="27" y="3"/>
                    <a:pt x="27" y="3"/>
                    <a:pt x="27" y="3"/>
                  </a:cubicBezTo>
                  <a:cubicBezTo>
                    <a:pt x="27" y="3"/>
                    <a:pt x="27" y="3"/>
                    <a:pt x="27" y="3"/>
                  </a:cubicBezTo>
                  <a:cubicBezTo>
                    <a:pt x="27" y="3"/>
                    <a:pt x="27" y="3"/>
                    <a:pt x="27" y="3"/>
                  </a:cubicBezTo>
                  <a:cubicBezTo>
                    <a:pt x="27" y="3"/>
                    <a:pt x="27" y="3"/>
                    <a:pt x="27" y="3"/>
                  </a:cubicBezTo>
                  <a:cubicBezTo>
                    <a:pt x="27" y="3"/>
                    <a:pt x="27" y="3"/>
                    <a:pt x="28" y="3"/>
                  </a:cubicBezTo>
                  <a:cubicBezTo>
                    <a:pt x="28" y="3"/>
                    <a:pt x="28" y="3"/>
                    <a:pt x="28" y="3"/>
                  </a:cubicBezTo>
                  <a:cubicBezTo>
                    <a:pt x="28" y="3"/>
                    <a:pt x="28" y="3"/>
                    <a:pt x="28" y="3"/>
                  </a:cubicBezTo>
                  <a:cubicBezTo>
                    <a:pt x="28" y="3"/>
                    <a:pt x="28" y="2"/>
                    <a:pt x="28" y="2"/>
                  </a:cubicBezTo>
                  <a:cubicBezTo>
                    <a:pt x="28" y="2"/>
                    <a:pt x="28" y="2"/>
                    <a:pt x="28"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2"/>
                    <a:pt x="29" y="2"/>
                    <a:pt x="29" y="2"/>
                  </a:cubicBezTo>
                  <a:cubicBezTo>
                    <a:pt x="29" y="1"/>
                    <a:pt x="29" y="1"/>
                    <a:pt x="29" y="1"/>
                  </a:cubicBezTo>
                  <a:cubicBezTo>
                    <a:pt x="29" y="1"/>
                    <a:pt x="29" y="1"/>
                    <a:pt x="29" y="1"/>
                  </a:cubicBezTo>
                  <a:cubicBezTo>
                    <a:pt x="29" y="1"/>
                    <a:pt x="29" y="1"/>
                    <a:pt x="29" y="1"/>
                  </a:cubicBezTo>
                  <a:cubicBezTo>
                    <a:pt x="30" y="1"/>
                    <a:pt x="30" y="1"/>
                    <a:pt x="30" y="0"/>
                  </a:cubicBezTo>
                  <a:cubicBezTo>
                    <a:pt x="30" y="0"/>
                    <a:pt x="30" y="0"/>
                    <a:pt x="30" y="0"/>
                  </a:cubicBezTo>
                  <a:cubicBezTo>
                    <a:pt x="33" y="1"/>
                    <a:pt x="37" y="1"/>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1" y="3"/>
                  </a:cubicBezTo>
                  <a:cubicBezTo>
                    <a:pt x="41" y="3"/>
                    <a:pt x="41" y="3"/>
                    <a:pt x="41" y="3"/>
                  </a:cubicBezTo>
                  <a:cubicBezTo>
                    <a:pt x="41" y="3"/>
                    <a:pt x="41" y="4"/>
                    <a:pt x="41" y="4"/>
                  </a:cubicBezTo>
                  <a:cubicBezTo>
                    <a:pt x="41" y="4"/>
                    <a:pt x="41" y="4"/>
                    <a:pt x="41" y="4"/>
                  </a:cubicBezTo>
                  <a:cubicBezTo>
                    <a:pt x="41" y="4"/>
                    <a:pt x="41" y="4"/>
                    <a:pt x="41" y="4"/>
                  </a:cubicBezTo>
                  <a:cubicBezTo>
                    <a:pt x="41" y="4"/>
                    <a:pt x="41" y="4"/>
                    <a:pt x="41" y="4"/>
                  </a:cubicBezTo>
                  <a:cubicBezTo>
                    <a:pt x="40" y="4"/>
                    <a:pt x="40" y="4"/>
                    <a:pt x="40" y="4"/>
                  </a:cubicBezTo>
                  <a:cubicBezTo>
                    <a:pt x="40" y="4"/>
                    <a:pt x="40" y="4"/>
                    <a:pt x="40" y="4"/>
                  </a:cubicBezTo>
                  <a:cubicBezTo>
                    <a:pt x="40" y="4"/>
                    <a:pt x="40" y="4"/>
                    <a:pt x="40" y="4"/>
                  </a:cubicBezTo>
                  <a:cubicBezTo>
                    <a:pt x="40" y="4"/>
                    <a:pt x="40"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1" y="5"/>
                    <a:pt x="41" y="5"/>
                    <a:pt x="41" y="5"/>
                  </a:cubicBezTo>
                  <a:cubicBezTo>
                    <a:pt x="40" y="5"/>
                    <a:pt x="40" y="5"/>
                    <a:pt x="40" y="5"/>
                  </a:cubicBezTo>
                  <a:cubicBezTo>
                    <a:pt x="40" y="5"/>
                    <a:pt x="40" y="5"/>
                    <a:pt x="40" y="5"/>
                  </a:cubicBezTo>
                  <a:cubicBezTo>
                    <a:pt x="40" y="5"/>
                    <a:pt x="40" y="5"/>
                    <a:pt x="40" y="5"/>
                  </a:cubicBezTo>
                  <a:cubicBezTo>
                    <a:pt x="40" y="5"/>
                    <a:pt x="40" y="5"/>
                    <a:pt x="40" y="6"/>
                  </a:cubicBezTo>
                  <a:cubicBezTo>
                    <a:pt x="40" y="6"/>
                    <a:pt x="40" y="6"/>
                    <a:pt x="40" y="6"/>
                  </a:cubicBezTo>
                  <a:cubicBezTo>
                    <a:pt x="40" y="6"/>
                    <a:pt x="40" y="6"/>
                    <a:pt x="40" y="6"/>
                  </a:cubicBezTo>
                  <a:cubicBezTo>
                    <a:pt x="40" y="6"/>
                    <a:pt x="40" y="6"/>
                    <a:pt x="40" y="6"/>
                  </a:cubicBezTo>
                  <a:cubicBezTo>
                    <a:pt x="40" y="6"/>
                    <a:pt x="40" y="6"/>
                    <a:pt x="40"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9" y="6"/>
                  </a:cubicBezTo>
                  <a:cubicBezTo>
                    <a:pt x="39" y="6"/>
                    <a:pt x="39" y="6"/>
                    <a:pt x="38" y="6"/>
                  </a:cubicBezTo>
                  <a:cubicBezTo>
                    <a:pt x="38" y="6"/>
                    <a:pt x="38" y="6"/>
                    <a:pt x="38" y="6"/>
                  </a:cubicBezTo>
                  <a:cubicBezTo>
                    <a:pt x="38" y="6"/>
                    <a:pt x="38" y="7"/>
                    <a:pt x="38" y="7"/>
                  </a:cubicBezTo>
                  <a:cubicBezTo>
                    <a:pt x="38" y="7"/>
                    <a:pt x="38" y="7"/>
                    <a:pt x="38" y="7"/>
                  </a:cubicBezTo>
                  <a:cubicBezTo>
                    <a:pt x="38" y="7"/>
                    <a:pt x="38" y="7"/>
                    <a:pt x="38" y="7"/>
                  </a:cubicBezTo>
                  <a:cubicBezTo>
                    <a:pt x="37" y="7"/>
                    <a:pt x="37" y="7"/>
                    <a:pt x="37" y="7"/>
                  </a:cubicBezTo>
                  <a:cubicBezTo>
                    <a:pt x="38" y="7"/>
                    <a:pt x="38" y="7"/>
                    <a:pt x="38" y="7"/>
                  </a:cubicBezTo>
                  <a:cubicBezTo>
                    <a:pt x="38" y="8"/>
                    <a:pt x="38" y="8"/>
                    <a:pt x="38" y="8"/>
                  </a:cubicBezTo>
                  <a:cubicBezTo>
                    <a:pt x="39" y="8"/>
                    <a:pt x="39" y="8"/>
                    <a:pt x="39" y="9"/>
                  </a:cubicBezTo>
                  <a:cubicBezTo>
                    <a:pt x="39" y="9"/>
                    <a:pt x="39"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0" y="10"/>
                    <a:pt x="40" y="10"/>
                    <a:pt x="40" y="10"/>
                  </a:cubicBezTo>
                  <a:cubicBezTo>
                    <a:pt x="41" y="10"/>
                    <a:pt x="41" y="10"/>
                    <a:pt x="41" y="10"/>
                  </a:cubicBezTo>
                  <a:cubicBezTo>
                    <a:pt x="41" y="10"/>
                    <a:pt x="41" y="10"/>
                    <a:pt x="41" y="10"/>
                  </a:cubicBezTo>
                  <a:cubicBezTo>
                    <a:pt x="41" y="10"/>
                    <a:pt x="41" y="10"/>
                    <a:pt x="41" y="10"/>
                  </a:cubicBezTo>
                  <a:cubicBezTo>
                    <a:pt x="41" y="10"/>
                    <a:pt x="41" y="10"/>
                    <a:pt x="41" y="9"/>
                  </a:cubicBezTo>
                  <a:cubicBezTo>
                    <a:pt x="41" y="9"/>
                    <a:pt x="41" y="9"/>
                    <a:pt x="41" y="9"/>
                  </a:cubicBezTo>
                  <a:cubicBezTo>
                    <a:pt x="41" y="9"/>
                    <a:pt x="41" y="9"/>
                    <a:pt x="41" y="9"/>
                  </a:cubicBezTo>
                  <a:cubicBezTo>
                    <a:pt x="41" y="9"/>
                    <a:pt x="42" y="9"/>
                    <a:pt x="42" y="9"/>
                  </a:cubicBezTo>
                  <a:cubicBezTo>
                    <a:pt x="42" y="9"/>
                    <a:pt x="42" y="9"/>
                    <a:pt x="42" y="9"/>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2" y="10"/>
                  </a:cubicBezTo>
                  <a:cubicBezTo>
                    <a:pt x="42" y="10"/>
                    <a:pt x="42"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3" y="10"/>
                    <a:pt x="43" y="10"/>
                    <a:pt x="43" y="10"/>
                  </a:cubicBezTo>
                  <a:cubicBezTo>
                    <a:pt x="44" y="11"/>
                    <a:pt x="44" y="11"/>
                    <a:pt x="44" y="11"/>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5" y="12"/>
                    <a:pt x="45" y="12"/>
                    <a:pt x="45" y="12"/>
                  </a:cubicBezTo>
                  <a:cubicBezTo>
                    <a:pt x="45" y="12"/>
                    <a:pt x="45" y="12"/>
                    <a:pt x="45" y="12"/>
                  </a:cubicBezTo>
                  <a:cubicBezTo>
                    <a:pt x="45" y="12"/>
                    <a:pt x="45" y="12"/>
                    <a:pt x="45" y="12"/>
                  </a:cubicBezTo>
                  <a:cubicBezTo>
                    <a:pt x="45" y="12"/>
                    <a:pt x="45" y="12"/>
                    <a:pt x="45" y="11"/>
                  </a:cubicBezTo>
                  <a:cubicBezTo>
                    <a:pt x="45" y="11"/>
                    <a:pt x="45" y="11"/>
                    <a:pt x="45" y="11"/>
                  </a:cubicBezTo>
                  <a:cubicBezTo>
                    <a:pt x="45" y="11"/>
                    <a:pt x="45" y="11"/>
                    <a:pt x="45" y="11"/>
                  </a:cubicBezTo>
                  <a:cubicBezTo>
                    <a:pt x="45" y="10"/>
                    <a:pt x="45" y="10"/>
                    <a:pt x="45" y="10"/>
                  </a:cubicBezTo>
                  <a:cubicBezTo>
                    <a:pt x="45" y="10"/>
                    <a:pt x="45" y="10"/>
                    <a:pt x="45" y="10"/>
                  </a:cubicBezTo>
                  <a:cubicBezTo>
                    <a:pt x="45" y="10"/>
                    <a:pt x="45" y="10"/>
                    <a:pt x="45"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4" y="10"/>
                    <a:pt x="44" y="10"/>
                    <a:pt x="44"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0"/>
                    <a:pt x="45" y="10"/>
                    <a:pt x="45" y="10"/>
                  </a:cubicBezTo>
                  <a:cubicBezTo>
                    <a:pt x="45" y="11"/>
                    <a:pt x="45" y="11"/>
                    <a:pt x="45" y="11"/>
                  </a:cubicBezTo>
                  <a:cubicBezTo>
                    <a:pt x="45" y="11"/>
                    <a:pt x="45" y="11"/>
                    <a:pt x="45" y="11"/>
                  </a:cubicBezTo>
                  <a:cubicBezTo>
                    <a:pt x="45" y="11"/>
                    <a:pt x="45"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1"/>
                    <a:pt x="46" y="11"/>
                    <a:pt x="46" y="11"/>
                  </a:cubicBezTo>
                  <a:cubicBezTo>
                    <a:pt x="46" y="10"/>
                    <a:pt x="47" y="10"/>
                    <a:pt x="47" y="10"/>
                  </a:cubicBezTo>
                  <a:cubicBezTo>
                    <a:pt x="47" y="10"/>
                    <a:pt x="46" y="9"/>
                    <a:pt x="46" y="9"/>
                  </a:cubicBezTo>
                  <a:cubicBezTo>
                    <a:pt x="46" y="9"/>
                    <a:pt x="46" y="9"/>
                    <a:pt x="46" y="9"/>
                  </a:cubicBezTo>
                  <a:cubicBezTo>
                    <a:pt x="46" y="9"/>
                    <a:pt x="46" y="9"/>
                    <a:pt x="46" y="9"/>
                  </a:cubicBezTo>
                  <a:cubicBezTo>
                    <a:pt x="46" y="9"/>
                    <a:pt x="46" y="9"/>
                    <a:pt x="46" y="9"/>
                  </a:cubicBezTo>
                  <a:cubicBezTo>
                    <a:pt x="46" y="8"/>
                    <a:pt x="46" y="8"/>
                    <a:pt x="46" y="8"/>
                  </a:cubicBezTo>
                  <a:cubicBezTo>
                    <a:pt x="46" y="8"/>
                    <a:pt x="46" y="8"/>
                    <a:pt x="46" y="8"/>
                  </a:cubicBezTo>
                  <a:cubicBezTo>
                    <a:pt x="46" y="8"/>
                    <a:pt x="46" y="8"/>
                    <a:pt x="46" y="8"/>
                  </a:cubicBezTo>
                  <a:cubicBezTo>
                    <a:pt x="46" y="8"/>
                    <a:pt x="46" y="8"/>
                    <a:pt x="47" y="8"/>
                  </a:cubicBezTo>
                  <a:cubicBezTo>
                    <a:pt x="47" y="8"/>
                    <a:pt x="47" y="9"/>
                    <a:pt x="47" y="9"/>
                  </a:cubicBezTo>
                  <a:cubicBezTo>
                    <a:pt x="47" y="9"/>
                    <a:pt x="47" y="9"/>
                    <a:pt x="47" y="9"/>
                  </a:cubicBezTo>
                  <a:cubicBezTo>
                    <a:pt x="47" y="9"/>
                    <a:pt x="47" y="9"/>
                    <a:pt x="47" y="9"/>
                  </a:cubicBezTo>
                  <a:cubicBezTo>
                    <a:pt x="47" y="9"/>
                    <a:pt x="47" y="9"/>
                    <a:pt x="47" y="9"/>
                  </a:cubicBezTo>
                  <a:cubicBezTo>
                    <a:pt x="47" y="9"/>
                    <a:pt x="47" y="9"/>
                    <a:pt x="47" y="9"/>
                  </a:cubicBezTo>
                  <a:cubicBezTo>
                    <a:pt x="47" y="9"/>
                    <a:pt x="47" y="9"/>
                    <a:pt x="48" y="9"/>
                  </a:cubicBezTo>
                  <a:cubicBezTo>
                    <a:pt x="48" y="9"/>
                    <a:pt x="48" y="9"/>
                    <a:pt x="48" y="9"/>
                  </a:cubicBezTo>
                  <a:cubicBezTo>
                    <a:pt x="48" y="9"/>
                    <a:pt x="48" y="9"/>
                    <a:pt x="48" y="10"/>
                  </a:cubicBezTo>
                  <a:cubicBezTo>
                    <a:pt x="48" y="10"/>
                    <a:pt x="48" y="10"/>
                    <a:pt x="48" y="10"/>
                  </a:cubicBezTo>
                  <a:cubicBezTo>
                    <a:pt x="48" y="10"/>
                    <a:pt x="48" y="10"/>
                    <a:pt x="48"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0"/>
                    <a:pt x="47" y="10"/>
                  </a:cubicBezTo>
                  <a:cubicBezTo>
                    <a:pt x="47" y="10"/>
                    <a:pt x="47" y="11"/>
                    <a:pt x="47" y="11"/>
                  </a:cubicBezTo>
                  <a:cubicBezTo>
                    <a:pt x="47" y="11"/>
                    <a:pt x="47" y="11"/>
                    <a:pt x="47" y="11"/>
                  </a:cubicBezTo>
                  <a:cubicBezTo>
                    <a:pt x="47" y="11"/>
                    <a:pt x="47" y="11"/>
                    <a:pt x="47" y="11"/>
                  </a:cubicBezTo>
                  <a:cubicBezTo>
                    <a:pt x="48" y="11"/>
                    <a:pt x="48" y="11"/>
                    <a:pt x="48" y="11"/>
                  </a:cubicBezTo>
                  <a:cubicBezTo>
                    <a:pt x="48" y="11"/>
                    <a:pt x="48" y="11"/>
                    <a:pt x="48" y="11"/>
                  </a:cubicBezTo>
                  <a:cubicBezTo>
                    <a:pt x="48" y="11"/>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8" y="12"/>
                    <a:pt x="48" y="12"/>
                    <a:pt x="48"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49" y="12"/>
                    <a:pt x="49" y="12"/>
                  </a:cubicBezTo>
                  <a:cubicBezTo>
                    <a:pt x="49" y="12"/>
                    <a:pt x="50" y="12"/>
                    <a:pt x="50" y="12"/>
                  </a:cubicBezTo>
                  <a:cubicBezTo>
                    <a:pt x="50" y="12"/>
                    <a:pt x="50" y="12"/>
                    <a:pt x="50" y="12"/>
                  </a:cubicBezTo>
                  <a:cubicBezTo>
                    <a:pt x="50" y="12"/>
                    <a:pt x="50" y="12"/>
                    <a:pt x="50" y="12"/>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3"/>
                    <a:pt x="50" y="13"/>
                  </a:cubicBezTo>
                  <a:cubicBezTo>
                    <a:pt x="50" y="13"/>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50" y="14"/>
                    <a:pt x="50" y="14"/>
                  </a:cubicBezTo>
                  <a:cubicBezTo>
                    <a:pt x="50"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9" y="14"/>
                    <a:pt x="49" y="14"/>
                  </a:cubicBezTo>
                  <a:cubicBezTo>
                    <a:pt x="49" y="14"/>
                    <a:pt x="48" y="14"/>
                    <a:pt x="48" y="14"/>
                  </a:cubicBezTo>
                  <a:cubicBezTo>
                    <a:pt x="48" y="14"/>
                    <a:pt x="48" y="14"/>
                    <a:pt x="48" y="14"/>
                  </a:cubicBezTo>
                  <a:cubicBezTo>
                    <a:pt x="48" y="14"/>
                    <a:pt x="48" y="14"/>
                    <a:pt x="48" y="14"/>
                  </a:cubicBezTo>
                  <a:cubicBezTo>
                    <a:pt x="48" y="14"/>
                    <a:pt x="48" y="14"/>
                    <a:pt x="48" y="14"/>
                  </a:cubicBezTo>
                  <a:cubicBezTo>
                    <a:pt x="48" y="14"/>
                    <a:pt x="48" y="14"/>
                    <a:pt x="48" y="13"/>
                  </a:cubicBezTo>
                  <a:cubicBezTo>
                    <a:pt x="48" y="13"/>
                    <a:pt x="48" y="13"/>
                    <a:pt x="48" y="13"/>
                  </a:cubicBezTo>
                  <a:cubicBezTo>
                    <a:pt x="48" y="13"/>
                    <a:pt x="48" y="13"/>
                    <a:pt x="48" y="13"/>
                  </a:cubicBezTo>
                  <a:cubicBezTo>
                    <a:pt x="48" y="14"/>
                    <a:pt x="48" y="14"/>
                    <a:pt x="48" y="14"/>
                  </a:cubicBezTo>
                  <a:cubicBezTo>
                    <a:pt x="48" y="14"/>
                    <a:pt x="48"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7" y="14"/>
                  </a:cubicBezTo>
                  <a:cubicBezTo>
                    <a:pt x="47" y="14"/>
                    <a:pt x="47"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4"/>
                    <a:pt x="46" y="14"/>
                    <a:pt x="46" y="14"/>
                  </a:cubicBezTo>
                  <a:cubicBezTo>
                    <a:pt x="46" y="13"/>
                    <a:pt x="46" y="13"/>
                    <a:pt x="46" y="13"/>
                  </a:cubicBezTo>
                  <a:cubicBezTo>
                    <a:pt x="46" y="13"/>
                    <a:pt x="46" y="13"/>
                    <a:pt x="46" y="13"/>
                  </a:cubicBezTo>
                  <a:cubicBezTo>
                    <a:pt x="46" y="13"/>
                    <a:pt x="46" y="13"/>
                    <a:pt x="46" y="13"/>
                  </a:cubicBezTo>
                  <a:cubicBezTo>
                    <a:pt x="46" y="13"/>
                    <a:pt x="46" y="13"/>
                    <a:pt x="46"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5" y="13"/>
                  </a:cubicBezTo>
                  <a:cubicBezTo>
                    <a:pt x="45" y="13"/>
                    <a:pt x="45"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3"/>
                  </a:cubicBezTo>
                  <a:cubicBezTo>
                    <a:pt x="44" y="13"/>
                    <a:pt x="44" y="13"/>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4" y="12"/>
                    <a:pt x="44" y="12"/>
                  </a:cubicBezTo>
                  <a:cubicBezTo>
                    <a:pt x="44" y="12"/>
                    <a:pt x="43" y="12"/>
                    <a:pt x="43" y="12"/>
                  </a:cubicBezTo>
                  <a:cubicBezTo>
                    <a:pt x="43" y="12"/>
                    <a:pt x="43" y="12"/>
                    <a:pt x="43" y="12"/>
                  </a:cubicBezTo>
                  <a:cubicBezTo>
                    <a:pt x="43" y="12"/>
                    <a:pt x="43" y="12"/>
                    <a:pt x="43" y="11"/>
                  </a:cubicBezTo>
                  <a:cubicBezTo>
                    <a:pt x="43" y="11"/>
                    <a:pt x="43" y="11"/>
                    <a:pt x="43" y="11"/>
                  </a:cubicBezTo>
                  <a:cubicBezTo>
                    <a:pt x="43" y="11"/>
                    <a:pt x="43" y="11"/>
                    <a:pt x="43" y="11"/>
                  </a:cubicBezTo>
                  <a:cubicBezTo>
                    <a:pt x="43" y="11"/>
                    <a:pt x="43" y="11"/>
                    <a:pt x="43" y="12"/>
                  </a:cubicBezTo>
                  <a:cubicBezTo>
                    <a:pt x="42" y="12"/>
                    <a:pt x="42" y="12"/>
                    <a:pt x="42" y="12"/>
                  </a:cubicBezTo>
                  <a:cubicBezTo>
                    <a:pt x="42" y="12"/>
                    <a:pt x="42" y="12"/>
                    <a:pt x="42" y="12"/>
                  </a:cubicBezTo>
                  <a:cubicBezTo>
                    <a:pt x="42" y="12"/>
                    <a:pt x="42" y="12"/>
                    <a:pt x="42" y="12"/>
                  </a:cubicBezTo>
                  <a:cubicBezTo>
                    <a:pt x="42" y="12"/>
                    <a:pt x="42" y="12"/>
                    <a:pt x="42" y="12"/>
                  </a:cubicBezTo>
                  <a:cubicBezTo>
                    <a:pt x="41" y="12"/>
                    <a:pt x="41" y="12"/>
                    <a:pt x="41" y="12"/>
                  </a:cubicBezTo>
                  <a:cubicBezTo>
                    <a:pt x="41" y="12"/>
                    <a:pt x="41" y="12"/>
                    <a:pt x="41" y="12"/>
                  </a:cubicBezTo>
                  <a:cubicBezTo>
                    <a:pt x="41" y="12"/>
                    <a:pt x="41"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40" y="12"/>
                    <a:pt x="40" y="12"/>
                  </a:cubicBezTo>
                  <a:cubicBezTo>
                    <a:pt x="40"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9" y="12"/>
                    <a:pt x="39" y="12"/>
                  </a:cubicBezTo>
                  <a:cubicBezTo>
                    <a:pt x="39" y="12"/>
                    <a:pt x="38" y="12"/>
                    <a:pt x="38" y="12"/>
                  </a:cubicBezTo>
                  <a:cubicBezTo>
                    <a:pt x="38" y="12"/>
                    <a:pt x="38" y="12"/>
                    <a:pt x="38" y="12"/>
                  </a:cubicBezTo>
                  <a:cubicBezTo>
                    <a:pt x="38" y="12"/>
                    <a:pt x="38" y="12"/>
                    <a:pt x="38" y="13"/>
                  </a:cubicBezTo>
                  <a:cubicBezTo>
                    <a:pt x="38" y="13"/>
                    <a:pt x="38" y="13"/>
                    <a:pt x="38" y="13"/>
                  </a:cubicBezTo>
                  <a:cubicBezTo>
                    <a:pt x="38" y="13"/>
                    <a:pt x="38" y="13"/>
                    <a:pt x="38" y="13"/>
                  </a:cubicBezTo>
                  <a:cubicBezTo>
                    <a:pt x="38" y="13"/>
                    <a:pt x="38"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3"/>
                    <a:pt x="37" y="13"/>
                  </a:cubicBezTo>
                  <a:cubicBezTo>
                    <a:pt x="37" y="13"/>
                    <a:pt x="37" y="14"/>
                    <a:pt x="37" y="14"/>
                  </a:cubicBezTo>
                  <a:cubicBezTo>
                    <a:pt x="37" y="14"/>
                    <a:pt x="37" y="14"/>
                    <a:pt x="37" y="14"/>
                  </a:cubicBezTo>
                  <a:cubicBezTo>
                    <a:pt x="37" y="14"/>
                    <a:pt x="37" y="14"/>
                    <a:pt x="37" y="14"/>
                  </a:cubicBezTo>
                  <a:cubicBezTo>
                    <a:pt x="37" y="14"/>
                    <a:pt x="37" y="14"/>
                    <a:pt x="37" y="14"/>
                  </a:cubicBezTo>
                  <a:cubicBezTo>
                    <a:pt x="37" y="14"/>
                    <a:pt x="37" y="14"/>
                    <a:pt x="37" y="14"/>
                  </a:cubicBezTo>
                  <a:cubicBezTo>
                    <a:pt x="37" y="15"/>
                    <a:pt x="37" y="15"/>
                    <a:pt x="37" y="15"/>
                  </a:cubicBezTo>
                  <a:cubicBezTo>
                    <a:pt x="37" y="15"/>
                    <a:pt x="37"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6" y="15"/>
                  </a:cubicBezTo>
                  <a:cubicBezTo>
                    <a:pt x="36" y="15"/>
                    <a:pt x="36" y="15"/>
                    <a:pt x="35" y="15"/>
                  </a:cubicBezTo>
                  <a:cubicBezTo>
                    <a:pt x="35" y="15"/>
                    <a:pt x="35" y="15"/>
                    <a:pt x="35" y="15"/>
                  </a:cubicBezTo>
                  <a:cubicBezTo>
                    <a:pt x="35" y="16"/>
                    <a:pt x="35" y="16"/>
                    <a:pt x="35" y="16"/>
                  </a:cubicBezTo>
                  <a:cubicBezTo>
                    <a:pt x="35" y="16"/>
                    <a:pt x="35" y="16"/>
                    <a:pt x="35" y="16"/>
                  </a:cubicBezTo>
                  <a:cubicBezTo>
                    <a:pt x="35" y="16"/>
                    <a:pt x="35" y="16"/>
                    <a:pt x="35" y="16"/>
                  </a:cubicBezTo>
                  <a:cubicBezTo>
                    <a:pt x="35" y="16"/>
                    <a:pt x="35" y="16"/>
                    <a:pt x="35" y="16"/>
                  </a:cubicBezTo>
                  <a:cubicBezTo>
                    <a:pt x="35" y="16"/>
                    <a:pt x="35" y="16"/>
                    <a:pt x="35" y="16"/>
                  </a:cubicBezTo>
                  <a:cubicBezTo>
                    <a:pt x="35" y="17"/>
                    <a:pt x="35" y="17"/>
                    <a:pt x="35" y="17"/>
                  </a:cubicBezTo>
                  <a:cubicBezTo>
                    <a:pt x="35" y="17"/>
                    <a:pt x="35" y="17"/>
                    <a:pt x="35" y="17"/>
                  </a:cubicBezTo>
                  <a:cubicBezTo>
                    <a:pt x="35" y="17"/>
                    <a:pt x="35" y="17"/>
                    <a:pt x="35" y="17"/>
                  </a:cubicBezTo>
                  <a:cubicBezTo>
                    <a:pt x="34" y="17"/>
                    <a:pt x="34" y="17"/>
                    <a:pt x="34" y="17"/>
                  </a:cubicBezTo>
                  <a:cubicBezTo>
                    <a:pt x="34" y="18"/>
                    <a:pt x="34" y="18"/>
                    <a:pt x="34" y="18"/>
                  </a:cubicBezTo>
                  <a:cubicBezTo>
                    <a:pt x="34" y="18"/>
                    <a:pt x="34" y="18"/>
                    <a:pt x="34" y="18"/>
                  </a:cubicBezTo>
                  <a:cubicBezTo>
                    <a:pt x="34" y="18"/>
                    <a:pt x="34" y="18"/>
                    <a:pt x="34" y="18"/>
                  </a:cubicBezTo>
                  <a:cubicBezTo>
                    <a:pt x="34" y="18"/>
                    <a:pt x="34" y="18"/>
                    <a:pt x="34" y="18"/>
                  </a:cubicBezTo>
                  <a:cubicBezTo>
                    <a:pt x="34" y="18"/>
                    <a:pt x="34" y="18"/>
                    <a:pt x="34" y="18"/>
                  </a:cubicBezTo>
                  <a:cubicBezTo>
                    <a:pt x="34" y="19"/>
                    <a:pt x="34" y="19"/>
                    <a:pt x="34" y="19"/>
                  </a:cubicBezTo>
                  <a:cubicBezTo>
                    <a:pt x="34" y="19"/>
                    <a:pt x="34" y="19"/>
                    <a:pt x="34" y="19"/>
                  </a:cubicBezTo>
                  <a:cubicBezTo>
                    <a:pt x="34" y="19"/>
                    <a:pt x="34" y="19"/>
                    <a:pt x="34" y="19"/>
                  </a:cubicBezTo>
                  <a:cubicBezTo>
                    <a:pt x="34" y="19"/>
                    <a:pt x="34" y="19"/>
                    <a:pt x="34" y="19"/>
                  </a:cubicBezTo>
                  <a:cubicBezTo>
                    <a:pt x="34" y="19"/>
                    <a:pt x="34" y="20"/>
                    <a:pt x="34" y="20"/>
                  </a:cubicBezTo>
                  <a:cubicBezTo>
                    <a:pt x="34" y="20"/>
                    <a:pt x="34" y="20"/>
                    <a:pt x="34" y="20"/>
                  </a:cubicBezTo>
                  <a:cubicBezTo>
                    <a:pt x="34" y="20"/>
                    <a:pt x="34" y="20"/>
                    <a:pt x="34" y="20"/>
                  </a:cubicBezTo>
                  <a:cubicBezTo>
                    <a:pt x="34" y="20"/>
                    <a:pt x="34" y="20"/>
                    <a:pt x="34" y="20"/>
                  </a:cubicBezTo>
                  <a:cubicBezTo>
                    <a:pt x="34" y="20"/>
                    <a:pt x="34" y="20"/>
                    <a:pt x="34" y="20"/>
                  </a:cubicBezTo>
                  <a:cubicBezTo>
                    <a:pt x="34" y="20"/>
                    <a:pt x="34" y="20"/>
                    <a:pt x="35" y="20"/>
                  </a:cubicBezTo>
                  <a:cubicBezTo>
                    <a:pt x="35" y="20"/>
                    <a:pt x="35" y="20"/>
                    <a:pt x="35" y="20"/>
                  </a:cubicBezTo>
                  <a:cubicBezTo>
                    <a:pt x="35" y="20"/>
                    <a:pt x="35" y="20"/>
                    <a:pt x="35" y="20"/>
                  </a:cubicBezTo>
                  <a:cubicBezTo>
                    <a:pt x="35" y="20"/>
                    <a:pt x="35" y="20"/>
                    <a:pt x="35" y="20"/>
                  </a:cubicBezTo>
                  <a:cubicBezTo>
                    <a:pt x="35" y="21"/>
                    <a:pt x="35" y="21"/>
                    <a:pt x="35" y="21"/>
                  </a:cubicBezTo>
                  <a:cubicBezTo>
                    <a:pt x="35" y="21"/>
                    <a:pt x="34" y="21"/>
                    <a:pt x="34" y="21"/>
                  </a:cubicBezTo>
                  <a:cubicBezTo>
                    <a:pt x="34" y="21"/>
                    <a:pt x="34" y="21"/>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4" y="22"/>
                  </a:cubicBezTo>
                  <a:cubicBezTo>
                    <a:pt x="34" y="22"/>
                    <a:pt x="34" y="22"/>
                    <a:pt x="35" y="22"/>
                  </a:cubicBezTo>
                  <a:cubicBezTo>
                    <a:pt x="35" y="22"/>
                    <a:pt x="35" y="22"/>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5" y="23"/>
                    <a:pt x="35" y="23"/>
                  </a:cubicBezTo>
                  <a:cubicBezTo>
                    <a:pt x="35" y="23"/>
                    <a:pt x="36" y="23"/>
                    <a:pt x="36" y="24"/>
                  </a:cubicBezTo>
                  <a:cubicBezTo>
                    <a:pt x="36" y="24"/>
                    <a:pt x="36" y="24"/>
                    <a:pt x="36" y="24"/>
                  </a:cubicBezTo>
                  <a:cubicBezTo>
                    <a:pt x="36" y="24"/>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6" y="25"/>
                    <a:pt x="36" y="25"/>
                    <a:pt x="36" y="25"/>
                  </a:cubicBezTo>
                  <a:cubicBezTo>
                    <a:pt x="37" y="25"/>
                    <a:pt x="37" y="25"/>
                    <a:pt x="37" y="25"/>
                  </a:cubicBezTo>
                  <a:cubicBezTo>
                    <a:pt x="37" y="25"/>
                    <a:pt x="37" y="25"/>
                    <a:pt x="37" y="25"/>
                  </a:cubicBezTo>
                  <a:cubicBezTo>
                    <a:pt x="37" y="25"/>
                    <a:pt x="37" y="26"/>
                    <a:pt x="37" y="26"/>
                  </a:cubicBezTo>
                  <a:cubicBezTo>
                    <a:pt x="37" y="26"/>
                    <a:pt x="37"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6"/>
                    <a:pt x="38" y="26"/>
                    <a:pt x="38" y="26"/>
                  </a:cubicBezTo>
                  <a:cubicBezTo>
                    <a:pt x="38"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39" y="27"/>
                    <a:pt x="39" y="27"/>
                  </a:cubicBezTo>
                  <a:cubicBezTo>
                    <a:pt x="39"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0" y="27"/>
                  </a:cubicBezTo>
                  <a:cubicBezTo>
                    <a:pt x="40" y="27"/>
                    <a:pt x="40"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1" y="27"/>
                    <a:pt x="41" y="27"/>
                    <a:pt x="41"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7"/>
                    <a:pt x="42" y="27"/>
                    <a:pt x="42" y="27"/>
                  </a:cubicBezTo>
                  <a:cubicBezTo>
                    <a:pt x="42" y="26"/>
                    <a:pt x="42" y="26"/>
                    <a:pt x="43" y="26"/>
                  </a:cubicBezTo>
                  <a:cubicBezTo>
                    <a:pt x="43" y="26"/>
                    <a:pt x="43" y="26"/>
                    <a:pt x="43" y="26"/>
                  </a:cubicBezTo>
                  <a:cubicBezTo>
                    <a:pt x="43" y="26"/>
                    <a:pt x="43" y="26"/>
                    <a:pt x="43" y="26"/>
                  </a:cubicBezTo>
                  <a:cubicBezTo>
                    <a:pt x="43" y="26"/>
                    <a:pt x="43" y="26"/>
                    <a:pt x="43" y="26"/>
                  </a:cubicBezTo>
                  <a:cubicBezTo>
                    <a:pt x="43" y="26"/>
                    <a:pt x="43" y="26"/>
                    <a:pt x="43" y="26"/>
                  </a:cubicBezTo>
                  <a:cubicBezTo>
                    <a:pt x="44" y="26"/>
                    <a:pt x="44" y="26"/>
                    <a:pt x="44" y="26"/>
                  </a:cubicBezTo>
                  <a:cubicBezTo>
                    <a:pt x="44" y="26"/>
                    <a:pt x="44" y="26"/>
                    <a:pt x="44" y="26"/>
                  </a:cubicBezTo>
                  <a:cubicBezTo>
                    <a:pt x="44" y="26"/>
                    <a:pt x="44" y="26"/>
                    <a:pt x="44" y="26"/>
                  </a:cubicBezTo>
                  <a:cubicBezTo>
                    <a:pt x="45" y="26"/>
                    <a:pt x="45" y="26"/>
                    <a:pt x="45" y="26"/>
                  </a:cubicBezTo>
                  <a:cubicBezTo>
                    <a:pt x="45" y="26"/>
                    <a:pt x="45" y="26"/>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5" y="27"/>
                    <a:pt x="45" y="27"/>
                    <a:pt x="45" y="27"/>
                  </a:cubicBezTo>
                  <a:cubicBezTo>
                    <a:pt x="46" y="27"/>
                    <a:pt x="46" y="27"/>
                    <a:pt x="46" y="27"/>
                  </a:cubicBezTo>
                  <a:cubicBezTo>
                    <a:pt x="46" y="27"/>
                    <a:pt x="46" y="27"/>
                    <a:pt x="46" y="27"/>
                  </a:cubicBezTo>
                  <a:cubicBezTo>
                    <a:pt x="46" y="27"/>
                    <a:pt x="46" y="27"/>
                    <a:pt x="46" y="27"/>
                  </a:cubicBezTo>
                  <a:cubicBezTo>
                    <a:pt x="46" y="27"/>
                    <a:pt x="47" y="28"/>
                    <a:pt x="47" y="28"/>
                  </a:cubicBezTo>
                  <a:cubicBezTo>
                    <a:pt x="47" y="28"/>
                    <a:pt x="46" y="28"/>
                    <a:pt x="46" y="28"/>
                  </a:cubicBezTo>
                  <a:cubicBezTo>
                    <a:pt x="46" y="28"/>
                    <a:pt x="46" y="28"/>
                    <a:pt x="46" y="28"/>
                  </a:cubicBezTo>
                  <a:cubicBezTo>
                    <a:pt x="46" y="28"/>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29"/>
                    <a:pt x="46" y="29"/>
                  </a:cubicBezTo>
                  <a:cubicBezTo>
                    <a:pt x="46" y="29"/>
                    <a:pt x="46" y="30"/>
                    <a:pt x="46" y="30"/>
                  </a:cubicBezTo>
                  <a:cubicBezTo>
                    <a:pt x="46" y="30"/>
                    <a:pt x="46" y="30"/>
                    <a:pt x="46" y="30"/>
                  </a:cubicBezTo>
                  <a:cubicBezTo>
                    <a:pt x="46" y="30"/>
                    <a:pt x="46" y="30"/>
                    <a:pt x="46" y="30"/>
                  </a:cubicBezTo>
                  <a:cubicBezTo>
                    <a:pt x="46" y="30"/>
                    <a:pt x="47" y="30"/>
                    <a:pt x="47" y="30"/>
                  </a:cubicBezTo>
                  <a:cubicBezTo>
                    <a:pt x="47" y="30"/>
                    <a:pt x="47" y="30"/>
                    <a:pt x="47" y="30"/>
                  </a:cubicBezTo>
                  <a:cubicBezTo>
                    <a:pt x="47" y="30"/>
                    <a:pt x="47" y="30"/>
                    <a:pt x="47" y="30"/>
                  </a:cubicBezTo>
                  <a:cubicBezTo>
                    <a:pt x="47" y="30"/>
                    <a:pt x="47" y="31"/>
                    <a:pt x="47" y="31"/>
                  </a:cubicBezTo>
                  <a:cubicBezTo>
                    <a:pt x="47" y="31"/>
                    <a:pt x="47" y="31"/>
                    <a:pt x="47" y="31"/>
                  </a:cubicBezTo>
                  <a:cubicBezTo>
                    <a:pt x="47" y="31"/>
                    <a:pt x="47" y="31"/>
                    <a:pt x="47" y="31"/>
                  </a:cubicBezTo>
                  <a:cubicBezTo>
                    <a:pt x="47" y="31"/>
                    <a:pt x="47" y="31"/>
                    <a:pt x="47" y="31"/>
                  </a:cubicBezTo>
                  <a:cubicBezTo>
                    <a:pt x="47" y="31"/>
                    <a:pt x="47" y="31"/>
                    <a:pt x="47" y="31"/>
                  </a:cubicBezTo>
                  <a:cubicBezTo>
                    <a:pt x="47" y="32"/>
                    <a:pt x="47"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2"/>
                    <a:pt x="48" y="32"/>
                    <a:pt x="48" y="32"/>
                  </a:cubicBezTo>
                  <a:cubicBezTo>
                    <a:pt x="48" y="33"/>
                    <a:pt x="48" y="33"/>
                    <a:pt x="48" y="33"/>
                  </a:cubicBezTo>
                  <a:cubicBezTo>
                    <a:pt x="48" y="33"/>
                    <a:pt x="48" y="33"/>
                    <a:pt x="48" y="33"/>
                  </a:cubicBezTo>
                  <a:cubicBezTo>
                    <a:pt x="48" y="33"/>
                    <a:pt x="48" y="34"/>
                    <a:pt x="48" y="34"/>
                  </a:cubicBezTo>
                  <a:cubicBezTo>
                    <a:pt x="48" y="34"/>
                    <a:pt x="48" y="34"/>
                    <a:pt x="48" y="34"/>
                  </a:cubicBezTo>
                  <a:cubicBezTo>
                    <a:pt x="48" y="34"/>
                    <a:pt x="48" y="34"/>
                    <a:pt x="48" y="34"/>
                  </a:cubicBezTo>
                  <a:cubicBezTo>
                    <a:pt x="48" y="34"/>
                    <a:pt x="48" y="34"/>
                    <a:pt x="48" y="34"/>
                  </a:cubicBezTo>
                  <a:cubicBezTo>
                    <a:pt x="48" y="34"/>
                    <a:pt x="48" y="34"/>
                    <a:pt x="48" y="34"/>
                  </a:cubicBezTo>
                  <a:cubicBezTo>
                    <a:pt x="48" y="34"/>
                    <a:pt x="48" y="35"/>
                    <a:pt x="48" y="35"/>
                  </a:cubicBezTo>
                  <a:cubicBezTo>
                    <a:pt x="48" y="35"/>
                    <a:pt x="48" y="35"/>
                    <a:pt x="48" y="35"/>
                  </a:cubicBezTo>
                  <a:cubicBezTo>
                    <a:pt x="48" y="35"/>
                    <a:pt x="48" y="35"/>
                    <a:pt x="48" y="35"/>
                  </a:cubicBezTo>
                  <a:cubicBezTo>
                    <a:pt x="48" y="35"/>
                    <a:pt x="48" y="35"/>
                    <a:pt x="48" y="35"/>
                  </a:cubicBezTo>
                  <a:cubicBezTo>
                    <a:pt x="48" y="35"/>
                    <a:pt x="48" y="35"/>
                    <a:pt x="48" y="35"/>
                  </a:cubicBezTo>
                  <a:cubicBezTo>
                    <a:pt x="47" y="35"/>
                    <a:pt x="47" y="35"/>
                    <a:pt x="47" y="35"/>
                  </a:cubicBezTo>
                  <a:cubicBezTo>
                    <a:pt x="47" y="35"/>
                    <a:pt x="47" y="35"/>
                    <a:pt x="47" y="36"/>
                  </a:cubicBezTo>
                  <a:cubicBezTo>
                    <a:pt x="47" y="36"/>
                    <a:pt x="47" y="36"/>
                    <a:pt x="47" y="36"/>
                  </a:cubicBezTo>
                  <a:cubicBezTo>
                    <a:pt x="47" y="36"/>
                    <a:pt x="47" y="36"/>
                    <a:pt x="47" y="36"/>
                  </a:cubicBezTo>
                  <a:cubicBezTo>
                    <a:pt x="47" y="36"/>
                    <a:pt x="47" y="36"/>
                    <a:pt x="47" y="36"/>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7" y="37"/>
                    <a:pt x="47" y="37"/>
                    <a:pt x="47" y="37"/>
                  </a:cubicBezTo>
                  <a:cubicBezTo>
                    <a:pt x="46" y="37"/>
                    <a:pt x="46" y="37"/>
                    <a:pt x="46" y="37"/>
                  </a:cubicBezTo>
                  <a:cubicBezTo>
                    <a:pt x="46" y="37"/>
                    <a:pt x="46" y="37"/>
                    <a:pt x="46" y="37"/>
                  </a:cubicBezTo>
                  <a:cubicBezTo>
                    <a:pt x="46" y="37"/>
                    <a:pt x="46" y="37"/>
                    <a:pt x="46" y="37"/>
                  </a:cubicBezTo>
                  <a:cubicBezTo>
                    <a:pt x="46" y="37"/>
                    <a:pt x="46" y="37"/>
                    <a:pt x="46" y="37"/>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6" y="40"/>
                    <a:pt x="46" y="40"/>
                  </a:cubicBezTo>
                  <a:cubicBezTo>
                    <a:pt x="46"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0"/>
                    <a:pt x="47" y="40"/>
                  </a:cubicBezTo>
                  <a:cubicBezTo>
                    <a:pt x="47" y="40"/>
                    <a:pt x="47" y="41"/>
                    <a:pt x="47" y="41"/>
                  </a:cubicBezTo>
                  <a:cubicBezTo>
                    <a:pt x="47" y="41"/>
                    <a:pt x="47" y="41"/>
                    <a:pt x="47" y="41"/>
                  </a:cubicBezTo>
                  <a:cubicBezTo>
                    <a:pt x="47" y="41"/>
                    <a:pt x="47" y="41"/>
                    <a:pt x="47" y="41"/>
                  </a:cubicBezTo>
                  <a:cubicBezTo>
                    <a:pt x="46" y="41"/>
                    <a:pt x="46" y="41"/>
                    <a:pt x="46" y="41"/>
                  </a:cubicBezTo>
                  <a:cubicBezTo>
                    <a:pt x="46" y="43"/>
                    <a:pt x="46" y="43"/>
                    <a:pt x="46" y="43"/>
                  </a:cubicBezTo>
                  <a:cubicBezTo>
                    <a:pt x="47" y="43"/>
                    <a:pt x="47" y="43"/>
                    <a:pt x="47" y="43"/>
                  </a:cubicBezTo>
                  <a:cubicBezTo>
                    <a:pt x="47" y="43"/>
                    <a:pt x="47" y="43"/>
                    <a:pt x="47" y="44"/>
                  </a:cubicBezTo>
                  <a:cubicBezTo>
                    <a:pt x="47" y="44"/>
                    <a:pt x="47" y="44"/>
                    <a:pt x="47" y="44"/>
                  </a:cubicBezTo>
                  <a:cubicBezTo>
                    <a:pt x="47" y="44"/>
                    <a:pt x="47" y="44"/>
                    <a:pt x="47" y="44"/>
                  </a:cubicBezTo>
                  <a:cubicBezTo>
                    <a:pt x="47" y="44"/>
                    <a:pt x="47" y="45"/>
                    <a:pt x="47" y="45"/>
                  </a:cubicBezTo>
                  <a:cubicBezTo>
                    <a:pt x="47" y="45"/>
                    <a:pt x="47" y="45"/>
                    <a:pt x="46" y="45"/>
                  </a:cubicBezTo>
                  <a:cubicBezTo>
                    <a:pt x="46" y="45"/>
                    <a:pt x="46" y="45"/>
                    <a:pt x="46" y="45"/>
                  </a:cubicBezTo>
                  <a:cubicBezTo>
                    <a:pt x="46" y="45"/>
                    <a:pt x="46" y="45"/>
                    <a:pt x="46" y="45"/>
                  </a:cubicBezTo>
                  <a:cubicBezTo>
                    <a:pt x="46" y="45"/>
                    <a:pt x="46" y="45"/>
                    <a:pt x="46" y="45"/>
                  </a:cubicBezTo>
                  <a:cubicBezTo>
                    <a:pt x="46" y="45"/>
                    <a:pt x="46" y="45"/>
                    <a:pt x="46" y="46"/>
                  </a:cubicBezTo>
                  <a:cubicBezTo>
                    <a:pt x="46" y="46"/>
                    <a:pt x="46" y="46"/>
                    <a:pt x="46" y="46"/>
                  </a:cubicBezTo>
                  <a:cubicBezTo>
                    <a:pt x="46" y="46"/>
                    <a:pt x="46" y="46"/>
                    <a:pt x="46" y="46"/>
                  </a:cubicBezTo>
                  <a:cubicBezTo>
                    <a:pt x="46" y="46"/>
                    <a:pt x="47" y="46"/>
                    <a:pt x="47" y="46"/>
                  </a:cubicBezTo>
                  <a:cubicBezTo>
                    <a:pt x="47" y="46"/>
                    <a:pt x="47" y="46"/>
                    <a:pt x="47" y="46"/>
                  </a:cubicBezTo>
                  <a:cubicBezTo>
                    <a:pt x="47" y="46"/>
                    <a:pt x="47" y="46"/>
                    <a:pt x="47" y="46"/>
                  </a:cubicBezTo>
                  <a:cubicBezTo>
                    <a:pt x="47" y="46"/>
                    <a:pt x="48" y="46"/>
                    <a:pt x="48" y="46"/>
                  </a:cubicBezTo>
                  <a:cubicBezTo>
                    <a:pt x="48" y="46"/>
                    <a:pt x="48" y="46"/>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49" y="45"/>
                  </a:cubicBezTo>
                  <a:cubicBezTo>
                    <a:pt x="49" y="45"/>
                    <a:pt x="49" y="45"/>
                    <a:pt x="50" y="45"/>
                  </a:cubicBezTo>
                  <a:cubicBezTo>
                    <a:pt x="50" y="45"/>
                    <a:pt x="50" y="45"/>
                    <a:pt x="50" y="45"/>
                  </a:cubicBezTo>
                  <a:cubicBezTo>
                    <a:pt x="50" y="45"/>
                    <a:pt x="50" y="45"/>
                    <a:pt x="50" y="45"/>
                  </a:cubicBezTo>
                  <a:cubicBezTo>
                    <a:pt x="50" y="44"/>
                    <a:pt x="50" y="44"/>
                    <a:pt x="50" y="44"/>
                  </a:cubicBezTo>
                  <a:cubicBezTo>
                    <a:pt x="50" y="44"/>
                    <a:pt x="50" y="44"/>
                    <a:pt x="51" y="44"/>
                  </a:cubicBezTo>
                  <a:cubicBezTo>
                    <a:pt x="51" y="44"/>
                    <a:pt x="51" y="44"/>
                    <a:pt x="51" y="44"/>
                  </a:cubicBezTo>
                  <a:cubicBezTo>
                    <a:pt x="51" y="44"/>
                    <a:pt x="51" y="44"/>
                    <a:pt x="51" y="44"/>
                  </a:cubicBezTo>
                  <a:cubicBezTo>
                    <a:pt x="51" y="44"/>
                    <a:pt x="51" y="44"/>
                    <a:pt x="51" y="44"/>
                  </a:cubicBezTo>
                  <a:cubicBezTo>
                    <a:pt x="51" y="44"/>
                    <a:pt x="51" y="44"/>
                    <a:pt x="51" y="44"/>
                  </a:cubicBezTo>
                  <a:cubicBezTo>
                    <a:pt x="52" y="44"/>
                    <a:pt x="52" y="43"/>
                    <a:pt x="52" y="43"/>
                  </a:cubicBezTo>
                  <a:cubicBezTo>
                    <a:pt x="52" y="43"/>
                    <a:pt x="52" y="43"/>
                    <a:pt x="52" y="43"/>
                  </a:cubicBezTo>
                  <a:cubicBezTo>
                    <a:pt x="52" y="43"/>
                    <a:pt x="52" y="43"/>
                    <a:pt x="52" y="43"/>
                  </a:cubicBezTo>
                  <a:cubicBezTo>
                    <a:pt x="52" y="43"/>
                    <a:pt x="52" y="43"/>
                    <a:pt x="52" y="43"/>
                  </a:cubicBezTo>
                  <a:cubicBezTo>
                    <a:pt x="52" y="42"/>
                    <a:pt x="52" y="42"/>
                    <a:pt x="52" y="42"/>
                  </a:cubicBezTo>
                  <a:cubicBezTo>
                    <a:pt x="52" y="42"/>
                    <a:pt x="51" y="42"/>
                    <a:pt x="51" y="42"/>
                  </a:cubicBezTo>
                  <a:cubicBezTo>
                    <a:pt x="51" y="42"/>
                    <a:pt x="51"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2"/>
                    <a:pt x="52" y="42"/>
                    <a:pt x="52" y="42"/>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2" y="41"/>
                    <a:pt x="52" y="41"/>
                  </a:cubicBezTo>
                  <a:cubicBezTo>
                    <a:pt x="52" y="41"/>
                    <a:pt x="53" y="41"/>
                    <a:pt x="53" y="41"/>
                  </a:cubicBezTo>
                  <a:cubicBezTo>
                    <a:pt x="53" y="41"/>
                    <a:pt x="53" y="40"/>
                    <a:pt x="53" y="40"/>
                  </a:cubicBezTo>
                  <a:cubicBezTo>
                    <a:pt x="53" y="40"/>
                    <a:pt x="53" y="40"/>
                    <a:pt x="53" y="40"/>
                  </a:cubicBezTo>
                  <a:cubicBezTo>
                    <a:pt x="53" y="40"/>
                    <a:pt x="53" y="40"/>
                    <a:pt x="53" y="40"/>
                  </a:cubicBezTo>
                  <a:cubicBezTo>
                    <a:pt x="53" y="40"/>
                    <a:pt x="53" y="40"/>
                    <a:pt x="53" y="40"/>
                  </a:cubicBezTo>
                  <a:cubicBezTo>
                    <a:pt x="53" y="40"/>
                    <a:pt x="53" y="40"/>
                    <a:pt x="53" y="40"/>
                  </a:cubicBezTo>
                  <a:cubicBezTo>
                    <a:pt x="53" y="39"/>
                    <a:pt x="53" y="39"/>
                    <a:pt x="53" y="39"/>
                  </a:cubicBezTo>
                  <a:cubicBezTo>
                    <a:pt x="53" y="39"/>
                    <a:pt x="53" y="39"/>
                    <a:pt x="53" y="39"/>
                  </a:cubicBezTo>
                  <a:cubicBezTo>
                    <a:pt x="53" y="39"/>
                    <a:pt x="53" y="39"/>
                    <a:pt x="53" y="39"/>
                  </a:cubicBezTo>
                  <a:cubicBezTo>
                    <a:pt x="53" y="39"/>
                    <a:pt x="53" y="39"/>
                    <a:pt x="53" y="39"/>
                  </a:cubicBezTo>
                  <a:cubicBezTo>
                    <a:pt x="53" y="39"/>
                    <a:pt x="54" y="39"/>
                    <a:pt x="54" y="39"/>
                  </a:cubicBezTo>
                  <a:cubicBezTo>
                    <a:pt x="54" y="39"/>
                    <a:pt x="54" y="38"/>
                    <a:pt x="54" y="38"/>
                  </a:cubicBezTo>
                  <a:cubicBezTo>
                    <a:pt x="54" y="38"/>
                    <a:pt x="54" y="38"/>
                    <a:pt x="54" y="38"/>
                  </a:cubicBezTo>
                  <a:cubicBezTo>
                    <a:pt x="54" y="38"/>
                    <a:pt x="54" y="38"/>
                    <a:pt x="54" y="38"/>
                  </a:cubicBezTo>
                  <a:cubicBezTo>
                    <a:pt x="54" y="38"/>
                    <a:pt x="54" y="38"/>
                    <a:pt x="54" y="38"/>
                  </a:cubicBezTo>
                  <a:cubicBezTo>
                    <a:pt x="54" y="37"/>
                    <a:pt x="54" y="37"/>
                    <a:pt x="55" y="37"/>
                  </a:cubicBezTo>
                  <a:cubicBezTo>
                    <a:pt x="55" y="37"/>
                    <a:pt x="55" y="37"/>
                    <a:pt x="55" y="37"/>
                  </a:cubicBezTo>
                  <a:cubicBezTo>
                    <a:pt x="55" y="37"/>
                    <a:pt x="55" y="37"/>
                    <a:pt x="55" y="37"/>
                  </a:cubicBezTo>
                  <a:cubicBezTo>
                    <a:pt x="55" y="36"/>
                    <a:pt x="55" y="36"/>
                    <a:pt x="55" y="36"/>
                  </a:cubicBezTo>
                  <a:cubicBezTo>
                    <a:pt x="55" y="36"/>
                    <a:pt x="55" y="36"/>
                    <a:pt x="55" y="36"/>
                  </a:cubicBezTo>
                  <a:cubicBezTo>
                    <a:pt x="55" y="36"/>
                    <a:pt x="55" y="35"/>
                    <a:pt x="55" y="35"/>
                  </a:cubicBezTo>
                  <a:cubicBezTo>
                    <a:pt x="55" y="35"/>
                    <a:pt x="55" y="35"/>
                    <a:pt x="55" y="35"/>
                  </a:cubicBezTo>
                  <a:cubicBezTo>
                    <a:pt x="55" y="35"/>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5" y="34"/>
                    <a:pt x="55" y="34"/>
                    <a:pt x="55" y="34"/>
                  </a:cubicBezTo>
                  <a:cubicBezTo>
                    <a:pt x="56" y="34"/>
                    <a:pt x="56" y="34"/>
                    <a:pt x="56" y="34"/>
                  </a:cubicBezTo>
                  <a:cubicBezTo>
                    <a:pt x="56" y="34"/>
                    <a:pt x="56" y="34"/>
                    <a:pt x="56" y="34"/>
                  </a:cubicBezTo>
                  <a:cubicBezTo>
                    <a:pt x="56" y="34"/>
                    <a:pt x="56" y="33"/>
                    <a:pt x="56" y="33"/>
                  </a:cubicBezTo>
                  <a:cubicBezTo>
                    <a:pt x="56" y="32"/>
                    <a:pt x="56" y="32"/>
                    <a:pt x="56" y="32"/>
                  </a:cubicBezTo>
                  <a:cubicBezTo>
                    <a:pt x="56" y="31"/>
                    <a:pt x="56" y="31"/>
                    <a:pt x="56" y="31"/>
                  </a:cubicBezTo>
                  <a:cubicBezTo>
                    <a:pt x="56" y="31"/>
                    <a:pt x="56" y="31"/>
                    <a:pt x="56" y="31"/>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30"/>
                    <a:pt x="56" y="30"/>
                    <a:pt x="56" y="30"/>
                  </a:cubicBezTo>
                  <a:cubicBezTo>
                    <a:pt x="56" y="29"/>
                    <a:pt x="56" y="29"/>
                    <a:pt x="56" y="29"/>
                  </a:cubicBezTo>
                  <a:cubicBezTo>
                    <a:pt x="56" y="29"/>
                    <a:pt x="56" y="29"/>
                    <a:pt x="56" y="29"/>
                  </a:cubicBezTo>
                  <a:cubicBezTo>
                    <a:pt x="56" y="29"/>
                    <a:pt x="56" y="29"/>
                    <a:pt x="56" y="29"/>
                  </a:cubicBezTo>
                  <a:cubicBezTo>
                    <a:pt x="56" y="29"/>
                    <a:pt x="56" y="29"/>
                    <a:pt x="56" y="28"/>
                  </a:cubicBezTo>
                  <a:cubicBezTo>
                    <a:pt x="56" y="28"/>
                    <a:pt x="56" y="28"/>
                    <a:pt x="56" y="28"/>
                  </a:cubicBezTo>
                  <a:cubicBezTo>
                    <a:pt x="56" y="28"/>
                    <a:pt x="56" y="28"/>
                    <a:pt x="56" y="28"/>
                  </a:cubicBezTo>
                  <a:cubicBezTo>
                    <a:pt x="56" y="28"/>
                    <a:pt x="56" y="28"/>
                    <a:pt x="56" y="28"/>
                  </a:cubicBezTo>
                  <a:cubicBezTo>
                    <a:pt x="56" y="28"/>
                    <a:pt x="56" y="28"/>
                    <a:pt x="56" y="28"/>
                  </a:cubicBezTo>
                  <a:cubicBezTo>
                    <a:pt x="56" y="28"/>
                    <a:pt x="56" y="27"/>
                    <a:pt x="56" y="27"/>
                  </a:cubicBezTo>
                  <a:cubicBezTo>
                    <a:pt x="56" y="27"/>
                    <a:pt x="56" y="27"/>
                    <a:pt x="56" y="27"/>
                  </a:cubicBezTo>
                  <a:cubicBezTo>
                    <a:pt x="56" y="27"/>
                    <a:pt x="56" y="27"/>
                    <a:pt x="56" y="27"/>
                  </a:cubicBezTo>
                  <a:cubicBezTo>
                    <a:pt x="56" y="27"/>
                    <a:pt x="56" y="27"/>
                    <a:pt x="56" y="27"/>
                  </a:cubicBezTo>
                  <a:cubicBezTo>
                    <a:pt x="56" y="26"/>
                    <a:pt x="56" y="26"/>
                    <a:pt x="56" y="26"/>
                  </a:cubicBezTo>
                  <a:cubicBezTo>
                    <a:pt x="56" y="26"/>
                    <a:pt x="56" y="26"/>
                    <a:pt x="56" y="26"/>
                  </a:cubicBezTo>
                  <a:cubicBezTo>
                    <a:pt x="57" y="26"/>
                    <a:pt x="57" y="26"/>
                    <a:pt x="57" y="26"/>
                  </a:cubicBezTo>
                  <a:cubicBezTo>
                    <a:pt x="57" y="25"/>
                    <a:pt x="57" y="25"/>
                    <a:pt x="57" y="25"/>
                  </a:cubicBezTo>
                  <a:cubicBezTo>
                    <a:pt x="57" y="25"/>
                    <a:pt x="57" y="25"/>
                    <a:pt x="57" y="25"/>
                  </a:cubicBezTo>
                  <a:cubicBezTo>
                    <a:pt x="57" y="25"/>
                    <a:pt x="57" y="24"/>
                    <a:pt x="56" y="24"/>
                  </a:cubicBezTo>
                  <a:cubicBezTo>
                    <a:pt x="56" y="24"/>
                    <a:pt x="56" y="24"/>
                    <a:pt x="56" y="24"/>
                  </a:cubicBezTo>
                  <a:cubicBezTo>
                    <a:pt x="56" y="24"/>
                    <a:pt x="56" y="24"/>
                    <a:pt x="56" y="24"/>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6" y="23"/>
                    <a:pt x="56" y="23"/>
                  </a:cubicBezTo>
                  <a:cubicBezTo>
                    <a:pt x="56" y="23"/>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2"/>
                    <a:pt x="55" y="22"/>
                    <a:pt x="55" y="22"/>
                  </a:cubicBezTo>
                  <a:cubicBezTo>
                    <a:pt x="55" y="21"/>
                    <a:pt x="55" y="21"/>
                    <a:pt x="55" y="21"/>
                  </a:cubicBezTo>
                  <a:cubicBezTo>
                    <a:pt x="55" y="21"/>
                    <a:pt x="55" y="21"/>
                    <a:pt x="55" y="21"/>
                  </a:cubicBezTo>
                  <a:cubicBezTo>
                    <a:pt x="55" y="21"/>
                    <a:pt x="55" y="21"/>
                    <a:pt x="55" y="21"/>
                  </a:cubicBezTo>
                  <a:cubicBezTo>
                    <a:pt x="54" y="21"/>
                    <a:pt x="54" y="21"/>
                    <a:pt x="54" y="21"/>
                  </a:cubicBezTo>
                  <a:cubicBezTo>
                    <a:pt x="54" y="21"/>
                    <a:pt x="54" y="21"/>
                    <a:pt x="54" y="21"/>
                  </a:cubicBezTo>
                  <a:cubicBezTo>
                    <a:pt x="54" y="20"/>
                    <a:pt x="54" y="20"/>
                    <a:pt x="54" y="20"/>
                  </a:cubicBezTo>
                  <a:cubicBezTo>
                    <a:pt x="54" y="20"/>
                    <a:pt x="54" y="20"/>
                    <a:pt x="54" y="20"/>
                  </a:cubicBezTo>
                  <a:cubicBezTo>
                    <a:pt x="54" y="19"/>
                    <a:pt x="54" y="19"/>
                    <a:pt x="54" y="19"/>
                  </a:cubicBezTo>
                  <a:cubicBezTo>
                    <a:pt x="54" y="19"/>
                    <a:pt x="54" y="19"/>
                    <a:pt x="54" y="19"/>
                  </a:cubicBezTo>
                  <a:cubicBezTo>
                    <a:pt x="54" y="19"/>
                    <a:pt x="54" y="19"/>
                    <a:pt x="53" y="19"/>
                  </a:cubicBezTo>
                  <a:cubicBezTo>
                    <a:pt x="53" y="19"/>
                    <a:pt x="53" y="19"/>
                    <a:pt x="53" y="19"/>
                  </a:cubicBezTo>
                  <a:cubicBezTo>
                    <a:pt x="53" y="19"/>
                    <a:pt x="53" y="19"/>
                    <a:pt x="53" y="19"/>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8"/>
                    <a:pt x="52" y="17"/>
                  </a:cubicBezTo>
                  <a:cubicBezTo>
                    <a:pt x="52" y="17"/>
                    <a:pt x="52" y="17"/>
                    <a:pt x="52" y="17"/>
                  </a:cubicBezTo>
                  <a:cubicBezTo>
                    <a:pt x="52" y="16"/>
                    <a:pt x="52" y="16"/>
                    <a:pt x="52" y="16"/>
                  </a:cubicBezTo>
                  <a:cubicBezTo>
                    <a:pt x="52" y="16"/>
                    <a:pt x="51" y="16"/>
                    <a:pt x="51" y="15"/>
                  </a:cubicBezTo>
                  <a:cubicBezTo>
                    <a:pt x="51" y="15"/>
                    <a:pt x="51" y="15"/>
                    <a:pt x="51" y="15"/>
                  </a:cubicBezTo>
                  <a:cubicBezTo>
                    <a:pt x="51" y="15"/>
                    <a:pt x="51" y="15"/>
                    <a:pt x="51" y="15"/>
                  </a:cubicBezTo>
                  <a:cubicBezTo>
                    <a:pt x="52" y="15"/>
                    <a:pt x="52" y="15"/>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6"/>
                    <a:pt x="52" y="16"/>
                    <a:pt x="52" y="16"/>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2" y="17"/>
                    <a:pt x="52" y="17"/>
                  </a:cubicBezTo>
                  <a:cubicBezTo>
                    <a:pt x="52" y="17"/>
                    <a:pt x="53" y="17"/>
                    <a:pt x="53" y="17"/>
                  </a:cubicBezTo>
                  <a:cubicBezTo>
                    <a:pt x="53" y="17"/>
                    <a:pt x="53" y="17"/>
                    <a:pt x="53" y="17"/>
                  </a:cubicBezTo>
                  <a:cubicBezTo>
                    <a:pt x="53" y="17"/>
                    <a:pt x="53" y="17"/>
                    <a:pt x="53" y="18"/>
                  </a:cubicBezTo>
                  <a:cubicBezTo>
                    <a:pt x="53" y="18"/>
                    <a:pt x="53" y="18"/>
                    <a:pt x="53" y="18"/>
                  </a:cubicBezTo>
                  <a:cubicBezTo>
                    <a:pt x="53" y="18"/>
                    <a:pt x="53" y="18"/>
                    <a:pt x="53" y="18"/>
                  </a:cubicBezTo>
                  <a:cubicBezTo>
                    <a:pt x="53" y="18"/>
                    <a:pt x="53" y="18"/>
                    <a:pt x="53" y="18"/>
                  </a:cubicBezTo>
                  <a:cubicBezTo>
                    <a:pt x="53" y="18"/>
                    <a:pt x="53" y="18"/>
                    <a:pt x="53" y="18"/>
                  </a:cubicBezTo>
                  <a:cubicBezTo>
                    <a:pt x="53" y="18"/>
                    <a:pt x="53"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19"/>
                  </a:cubicBezTo>
                  <a:cubicBezTo>
                    <a:pt x="54" y="19"/>
                    <a:pt x="54" y="19"/>
                    <a:pt x="54" y="20"/>
                  </a:cubicBezTo>
                  <a:cubicBezTo>
                    <a:pt x="54" y="20"/>
                    <a:pt x="54" y="20"/>
                    <a:pt x="54" y="20"/>
                  </a:cubicBezTo>
                  <a:cubicBezTo>
                    <a:pt x="54" y="20"/>
                    <a:pt x="54" y="20"/>
                    <a:pt x="54" y="20"/>
                  </a:cubicBezTo>
                  <a:cubicBezTo>
                    <a:pt x="54" y="20"/>
                    <a:pt x="54" y="20"/>
                    <a:pt x="54" y="20"/>
                  </a:cubicBezTo>
                  <a:cubicBezTo>
                    <a:pt x="54" y="20"/>
                    <a:pt x="54" y="20"/>
                    <a:pt x="54" y="20"/>
                  </a:cubicBezTo>
                  <a:cubicBezTo>
                    <a:pt x="54" y="20"/>
                    <a:pt x="54" y="20"/>
                    <a:pt x="55" y="20"/>
                  </a:cubicBezTo>
                  <a:cubicBezTo>
                    <a:pt x="55" y="20"/>
                    <a:pt x="55" y="20"/>
                    <a:pt x="55" y="20"/>
                  </a:cubicBezTo>
                  <a:cubicBezTo>
                    <a:pt x="55" y="20"/>
                    <a:pt x="55" y="20"/>
                    <a:pt x="55" y="20"/>
                  </a:cubicBezTo>
                  <a:cubicBezTo>
                    <a:pt x="55" y="21"/>
                    <a:pt x="55" y="21"/>
                    <a:pt x="55" y="21"/>
                  </a:cubicBezTo>
                  <a:cubicBezTo>
                    <a:pt x="55" y="21"/>
                    <a:pt x="55" y="21"/>
                    <a:pt x="55" y="21"/>
                  </a:cubicBezTo>
                  <a:cubicBezTo>
                    <a:pt x="55" y="21"/>
                    <a:pt x="55" y="21"/>
                    <a:pt x="55" y="21"/>
                  </a:cubicBezTo>
                  <a:cubicBezTo>
                    <a:pt x="55" y="21"/>
                    <a:pt x="55" y="21"/>
                    <a:pt x="55" y="22"/>
                  </a:cubicBezTo>
                  <a:cubicBezTo>
                    <a:pt x="55" y="22"/>
                    <a:pt x="55" y="22"/>
                    <a:pt x="56" y="22"/>
                  </a:cubicBezTo>
                  <a:cubicBezTo>
                    <a:pt x="56" y="22"/>
                    <a:pt x="56" y="22"/>
                    <a:pt x="56" y="22"/>
                  </a:cubicBezTo>
                  <a:cubicBezTo>
                    <a:pt x="56" y="22"/>
                    <a:pt x="56" y="22"/>
                    <a:pt x="56" y="22"/>
                  </a:cubicBezTo>
                  <a:cubicBezTo>
                    <a:pt x="56" y="21"/>
                    <a:pt x="55" y="20"/>
                    <a:pt x="55" y="20"/>
                  </a:cubicBezTo>
                  <a:cubicBezTo>
                    <a:pt x="55" y="19"/>
                    <a:pt x="55" y="19"/>
                    <a:pt x="55" y="19"/>
                  </a:cubicBezTo>
                  <a:close/>
                  <a:moveTo>
                    <a:pt x="39" y="3"/>
                  </a:moveTo>
                  <a:cubicBezTo>
                    <a:pt x="39" y="3"/>
                    <a:pt x="39" y="3"/>
                    <a:pt x="38" y="3"/>
                  </a:cubicBezTo>
                  <a:cubicBezTo>
                    <a:pt x="38" y="3"/>
                    <a:pt x="38" y="3"/>
                    <a:pt x="38" y="3"/>
                  </a:cubicBezTo>
                  <a:cubicBezTo>
                    <a:pt x="38" y="3"/>
                    <a:pt x="38" y="3"/>
                    <a:pt x="38" y="3"/>
                  </a:cubicBezTo>
                  <a:cubicBezTo>
                    <a:pt x="38" y="3"/>
                    <a:pt x="39" y="3"/>
                    <a:pt x="39" y="3"/>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9" y="4"/>
                    <a:pt x="39" y="4"/>
                    <a:pt x="39" y="4"/>
                  </a:cubicBezTo>
                  <a:cubicBezTo>
                    <a:pt x="38" y="4"/>
                    <a:pt x="38" y="4"/>
                    <a:pt x="38" y="4"/>
                  </a:cubicBezTo>
                  <a:cubicBezTo>
                    <a:pt x="38" y="4"/>
                    <a:pt x="38" y="4"/>
                    <a:pt x="38" y="4"/>
                  </a:cubicBezTo>
                  <a:cubicBezTo>
                    <a:pt x="38" y="4"/>
                    <a:pt x="38" y="4"/>
                    <a:pt x="38" y="4"/>
                  </a:cubicBezTo>
                  <a:cubicBezTo>
                    <a:pt x="38" y="5"/>
                    <a:pt x="38" y="5"/>
                    <a:pt x="38" y="5"/>
                  </a:cubicBezTo>
                  <a:cubicBezTo>
                    <a:pt x="39" y="5"/>
                    <a:pt x="39" y="5"/>
                    <a:pt x="39" y="5"/>
                  </a:cubicBezTo>
                  <a:cubicBezTo>
                    <a:pt x="39" y="5"/>
                    <a:pt x="39" y="5"/>
                    <a:pt x="39"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5"/>
                    <a:pt x="40" y="5"/>
                    <a:pt x="40" y="5"/>
                  </a:cubicBezTo>
                  <a:cubicBezTo>
                    <a:pt x="40" y="4"/>
                    <a:pt x="40" y="4"/>
                    <a:pt x="40" y="4"/>
                  </a:cubicBezTo>
                  <a:cubicBezTo>
                    <a:pt x="40" y="4"/>
                    <a:pt x="40" y="4"/>
                    <a:pt x="40" y="4"/>
                  </a:cubicBezTo>
                  <a:cubicBezTo>
                    <a:pt x="39" y="4"/>
                    <a:pt x="39" y="4"/>
                    <a:pt x="39" y="4"/>
                  </a:cubicBezTo>
                  <a:cubicBezTo>
                    <a:pt x="39" y="4"/>
                    <a:pt x="39" y="4"/>
                    <a:pt x="39" y="4"/>
                  </a:cubicBezTo>
                  <a:cubicBezTo>
                    <a:pt x="39" y="4"/>
                    <a:pt x="39" y="4"/>
                    <a:pt x="39" y="4"/>
                  </a:cubicBezTo>
                  <a:cubicBezTo>
                    <a:pt x="39" y="4"/>
                    <a:pt x="39" y="4"/>
                    <a:pt x="39" y="4"/>
                  </a:cubicBezTo>
                  <a:cubicBezTo>
                    <a:pt x="40" y="4"/>
                    <a:pt x="40" y="4"/>
                    <a:pt x="40" y="4"/>
                  </a:cubicBezTo>
                  <a:cubicBezTo>
                    <a:pt x="40" y="4"/>
                    <a:pt x="40" y="4"/>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40" y="3"/>
                    <a:pt x="40" y="3"/>
                    <a:pt x="40" y="3"/>
                  </a:cubicBezTo>
                  <a:cubicBezTo>
                    <a:pt x="39" y="3"/>
                    <a:pt x="39" y="3"/>
                    <a:pt x="39" y="3"/>
                  </a:cubicBezTo>
                  <a:cubicBezTo>
                    <a:pt x="39" y="3"/>
                    <a:pt x="39" y="3"/>
                    <a:pt x="39" y="3"/>
                  </a:cubicBezTo>
                  <a:cubicBezTo>
                    <a:pt x="39" y="3"/>
                    <a:pt x="39" y="3"/>
                    <a:pt x="39" y="3"/>
                  </a:cubicBezTo>
                  <a:cubicBezTo>
                    <a:pt x="39" y="3"/>
                    <a:pt x="39" y="3"/>
                    <a:pt x="39" y="3"/>
                  </a:cubicBezTo>
                  <a:close/>
                  <a:moveTo>
                    <a:pt x="37" y="3"/>
                  </a:moveTo>
                  <a:cubicBezTo>
                    <a:pt x="37" y="3"/>
                    <a:pt x="37" y="3"/>
                    <a:pt x="37" y="3"/>
                  </a:cubicBezTo>
                  <a:cubicBezTo>
                    <a:pt x="37" y="3"/>
                    <a:pt x="37" y="3"/>
                    <a:pt x="37" y="3"/>
                  </a:cubicBezTo>
                  <a:cubicBezTo>
                    <a:pt x="37" y="3"/>
                    <a:pt x="37" y="3"/>
                    <a:pt x="37" y="3"/>
                  </a:cubicBezTo>
                  <a:cubicBezTo>
                    <a:pt x="37" y="3"/>
                    <a:pt x="37" y="3"/>
                    <a:pt x="37" y="3"/>
                  </a:cubicBezTo>
                  <a:cubicBezTo>
                    <a:pt x="37" y="3"/>
                    <a:pt x="37" y="3"/>
                    <a:pt x="37"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3"/>
                    <a:pt x="36" y="3"/>
                    <a:pt x="36" y="3"/>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6" y="4"/>
                  </a:cubicBezTo>
                  <a:cubicBezTo>
                    <a:pt x="36" y="4"/>
                    <a:pt x="36" y="4"/>
                    <a:pt x="37" y="5"/>
                  </a:cubicBezTo>
                  <a:cubicBezTo>
                    <a:pt x="37" y="5"/>
                    <a:pt x="37" y="5"/>
                    <a:pt x="37" y="5"/>
                  </a:cubicBezTo>
                  <a:cubicBezTo>
                    <a:pt x="37" y="5"/>
                    <a:pt x="37" y="5"/>
                    <a:pt x="37" y="5"/>
                  </a:cubicBezTo>
                  <a:cubicBezTo>
                    <a:pt x="37" y="5"/>
                    <a:pt x="37" y="5"/>
                    <a:pt x="37" y="5"/>
                  </a:cubicBezTo>
                  <a:cubicBezTo>
                    <a:pt x="37" y="5"/>
                    <a:pt x="38" y="5"/>
                    <a:pt x="38" y="5"/>
                  </a:cubicBezTo>
                  <a:cubicBezTo>
                    <a:pt x="38" y="5"/>
                    <a:pt x="38" y="5"/>
                    <a:pt x="38" y="5"/>
                  </a:cubicBezTo>
                  <a:cubicBezTo>
                    <a:pt x="38" y="5"/>
                    <a:pt x="38" y="4"/>
                    <a:pt x="38" y="4"/>
                  </a:cubicBezTo>
                  <a:cubicBezTo>
                    <a:pt x="38" y="4"/>
                    <a:pt x="38" y="4"/>
                    <a:pt x="38" y="4"/>
                  </a:cubicBezTo>
                  <a:cubicBezTo>
                    <a:pt x="38" y="4"/>
                    <a:pt x="38" y="4"/>
                    <a:pt x="38" y="4"/>
                  </a:cubicBezTo>
                  <a:cubicBezTo>
                    <a:pt x="38" y="4"/>
                    <a:pt x="38" y="4"/>
                    <a:pt x="38" y="4"/>
                  </a:cubicBezTo>
                  <a:cubicBezTo>
                    <a:pt x="38" y="4"/>
                    <a:pt x="38" y="4"/>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3"/>
                    <a:pt x="38" y="3"/>
                  </a:cubicBezTo>
                  <a:cubicBezTo>
                    <a:pt x="38" y="3"/>
                    <a:pt x="38" y="2"/>
                    <a:pt x="38" y="2"/>
                  </a:cubicBezTo>
                  <a:cubicBezTo>
                    <a:pt x="38" y="2"/>
                    <a:pt x="38"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7" y="2"/>
                    <a:pt x="37" y="2"/>
                    <a:pt x="37" y="2"/>
                  </a:cubicBezTo>
                  <a:cubicBezTo>
                    <a:pt x="36" y="2"/>
                    <a:pt x="36" y="2"/>
                    <a:pt x="36" y="2"/>
                  </a:cubicBezTo>
                  <a:cubicBezTo>
                    <a:pt x="36" y="2"/>
                    <a:pt x="36" y="2"/>
                    <a:pt x="36" y="2"/>
                  </a:cubicBezTo>
                  <a:cubicBezTo>
                    <a:pt x="36" y="2"/>
                    <a:pt x="36" y="2"/>
                    <a:pt x="36" y="2"/>
                  </a:cubicBezTo>
                  <a:cubicBezTo>
                    <a:pt x="36" y="2"/>
                    <a:pt x="36" y="2"/>
                    <a:pt x="36" y="3"/>
                  </a:cubicBezTo>
                  <a:cubicBezTo>
                    <a:pt x="36" y="3"/>
                    <a:pt x="36" y="3"/>
                    <a:pt x="36" y="3"/>
                  </a:cubicBezTo>
                  <a:cubicBezTo>
                    <a:pt x="37" y="3"/>
                    <a:pt x="37" y="3"/>
                    <a:pt x="37" y="3"/>
                  </a:cubicBezTo>
                  <a:cubicBezTo>
                    <a:pt x="37" y="3"/>
                    <a:pt x="37" y="3"/>
                    <a:pt x="37" y="3"/>
                  </a:cubicBezTo>
                  <a:close/>
                  <a:moveTo>
                    <a:pt x="55" y="38"/>
                  </a:moveTo>
                  <a:cubicBezTo>
                    <a:pt x="56" y="38"/>
                    <a:pt x="56" y="38"/>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6" y="37"/>
                    <a:pt x="56" y="37"/>
                    <a:pt x="56" y="37"/>
                  </a:cubicBezTo>
                  <a:cubicBezTo>
                    <a:pt x="55" y="37"/>
                    <a:pt x="55" y="37"/>
                    <a:pt x="55" y="37"/>
                  </a:cubicBezTo>
                  <a:cubicBezTo>
                    <a:pt x="55" y="37"/>
                    <a:pt x="55" y="37"/>
                    <a:pt x="55" y="37"/>
                  </a:cubicBezTo>
                  <a:cubicBezTo>
                    <a:pt x="55" y="37"/>
                    <a:pt x="55" y="37"/>
                    <a:pt x="55" y="37"/>
                  </a:cubicBezTo>
                  <a:cubicBezTo>
                    <a:pt x="55" y="37"/>
                    <a:pt x="55" y="37"/>
                    <a:pt x="55" y="37"/>
                  </a:cubicBezTo>
                  <a:cubicBezTo>
                    <a:pt x="55" y="38"/>
                    <a:pt x="55" y="38"/>
                    <a:pt x="55" y="38"/>
                  </a:cubicBezTo>
                  <a:cubicBezTo>
                    <a:pt x="55" y="38"/>
                    <a:pt x="55" y="38"/>
                    <a:pt x="55" y="38"/>
                  </a:cubicBezTo>
                  <a:cubicBezTo>
                    <a:pt x="55" y="38"/>
                    <a:pt x="54" y="38"/>
                    <a:pt x="54" y="38"/>
                  </a:cubicBezTo>
                  <a:cubicBezTo>
                    <a:pt x="54" y="38"/>
                    <a:pt x="54" y="38"/>
                    <a:pt x="54" y="38"/>
                  </a:cubicBezTo>
                  <a:cubicBezTo>
                    <a:pt x="54" y="38"/>
                    <a:pt x="54" y="38"/>
                    <a:pt x="54" y="38"/>
                  </a:cubicBezTo>
                  <a:cubicBezTo>
                    <a:pt x="54" y="38"/>
                    <a:pt x="54" y="39"/>
                    <a:pt x="54" y="39"/>
                  </a:cubicBezTo>
                  <a:cubicBezTo>
                    <a:pt x="54" y="39"/>
                    <a:pt x="54" y="39"/>
                    <a:pt x="54" y="39"/>
                  </a:cubicBezTo>
                  <a:cubicBezTo>
                    <a:pt x="54" y="39"/>
                    <a:pt x="54" y="39"/>
                    <a:pt x="54" y="39"/>
                  </a:cubicBezTo>
                  <a:cubicBezTo>
                    <a:pt x="54" y="39"/>
                    <a:pt x="54" y="39"/>
                    <a:pt x="54" y="39"/>
                  </a:cubicBezTo>
                  <a:cubicBezTo>
                    <a:pt x="54" y="40"/>
                    <a:pt x="54" y="40"/>
                    <a:pt x="54" y="40"/>
                  </a:cubicBezTo>
                  <a:cubicBezTo>
                    <a:pt x="54" y="40"/>
                    <a:pt x="54" y="41"/>
                    <a:pt x="54" y="41"/>
                  </a:cubicBezTo>
                  <a:cubicBezTo>
                    <a:pt x="54" y="41"/>
                    <a:pt x="54" y="41"/>
                    <a:pt x="54" y="41"/>
                  </a:cubicBezTo>
                  <a:cubicBezTo>
                    <a:pt x="54" y="41"/>
                    <a:pt x="54" y="41"/>
                    <a:pt x="54" y="41"/>
                  </a:cubicBezTo>
                  <a:cubicBezTo>
                    <a:pt x="54" y="41"/>
                    <a:pt x="54" y="41"/>
                    <a:pt x="54" y="41"/>
                  </a:cubicBezTo>
                  <a:cubicBezTo>
                    <a:pt x="55" y="41"/>
                    <a:pt x="55" y="40"/>
                    <a:pt x="55" y="40"/>
                  </a:cubicBezTo>
                  <a:cubicBezTo>
                    <a:pt x="55" y="40"/>
                    <a:pt x="55" y="40"/>
                    <a:pt x="55" y="40"/>
                  </a:cubicBezTo>
                  <a:cubicBezTo>
                    <a:pt x="55" y="40"/>
                    <a:pt x="55" y="40"/>
                    <a:pt x="55" y="40"/>
                  </a:cubicBezTo>
                  <a:cubicBezTo>
                    <a:pt x="55" y="40"/>
                    <a:pt x="55" y="40"/>
                    <a:pt x="55" y="40"/>
                  </a:cubicBezTo>
                  <a:cubicBezTo>
                    <a:pt x="55" y="40"/>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9"/>
                    <a:pt x="55" y="39"/>
                  </a:cubicBezTo>
                  <a:cubicBezTo>
                    <a:pt x="55" y="39"/>
                    <a:pt x="55" y="38"/>
                    <a:pt x="55" y="38"/>
                  </a:cubicBezTo>
                  <a:cubicBezTo>
                    <a:pt x="55" y="38"/>
                    <a:pt x="55" y="38"/>
                    <a:pt x="55" y="38"/>
                  </a:cubicBezTo>
                  <a:cubicBezTo>
                    <a:pt x="55" y="38"/>
                    <a:pt x="55" y="38"/>
                    <a:pt x="55" y="38"/>
                  </a:cubicBezTo>
                  <a:close/>
                </a:path>
              </a:pathLst>
            </a:custGeom>
            <a:solidFill>
              <a:sysClr val="window" lastClr="FFFFFF">
                <a:lumMod val="95000"/>
              </a:sysClr>
            </a:solidFill>
            <a:ln>
              <a:noFill/>
            </a:ln>
          </p:spPr>
          <p:txBody>
            <a:bodyPr vert="horz" wrap="square" lIns="113921" tIns="56960" rIns="113921" bIns="5696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37537529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afterEffect">
                                  <p:stCondLst>
                                    <p:cond delay="0"/>
                                  </p:stCondLst>
                                  <p:childTnLst>
                                    <p:set>
                                      <p:cBhvr>
                                        <p:cTn id="6" dur="1" fill="hold">
                                          <p:stCondLst>
                                            <p:cond delay="0"/>
                                          </p:stCondLst>
                                        </p:cTn>
                                        <p:tgtEl>
                                          <p:spTgt spid="18"/>
                                        </p:tgtEl>
                                        <p:attrNameLst>
                                          <p:attrName>style.visibility</p:attrName>
                                        </p:attrNameLst>
                                      </p:cBhvr>
                                      <p:to>
                                        <p:strVal val="visible"/>
                                      </p:to>
                                    </p:set>
                                    <p:animEffect transition="in" filter="blinds(horizontal)">
                                      <p:cBhvr>
                                        <p:cTn id="7" dur="500"/>
                                        <p:tgtEl>
                                          <p:spTgt spid="18"/>
                                        </p:tgtEl>
                                      </p:cBhvr>
                                    </p:animEffect>
                                  </p:childTnLst>
                                </p:cTn>
                              </p:par>
                            </p:childTnLst>
                          </p:cTn>
                        </p:par>
                        <p:par>
                          <p:cTn id="8" fill="hold" nodeType="afterGroup">
                            <p:stCondLst>
                              <p:cond delay="500"/>
                            </p:stCondLst>
                            <p:childTnLst>
                              <p:par>
                                <p:cTn id="9" presetID="3" presetClass="entr" presetSubtype="10" dur="500" fill="hold" grpId="0" nodeType="afterEffect">
                                  <p:stCondLst>
                                    <p:cond delay="0"/>
                                  </p:stCondLst>
                                  <p:childTnLst>
                                    <p:set>
                                      <p:cBhvr>
                                        <p:cTn id="10" dur="1" fill="hold">
                                          <p:stCondLst>
                                            <p:cond delay="0"/>
                                          </p:stCondLst>
                                        </p:cTn>
                                        <p:tgtEl>
                                          <p:spTgt spid="19"/>
                                        </p:tgtEl>
                                        <p:attrNameLst>
                                          <p:attrName>style.visibility</p:attrName>
                                        </p:attrNameLst>
                                      </p:cBhvr>
                                      <p:to>
                                        <p:strVal val="visible"/>
                                      </p:to>
                                    </p:set>
                                    <p:animEffect transition="in" filter="blinds(horizontal)">
                                      <p:cBhvr>
                                        <p:cTn id="11" dur="500"/>
                                        <p:tgtEl>
                                          <p:spTgt spid="1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bldLvl="0" animBg="1"/>
      <p:bldP spid="19" grpId="0" bldLvl="0" animBg="1"/>
    </p:bldLst>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7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481349" y="273827"/>
            <a:ext cx="10710651"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733632"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735768"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marL="609494" indent="0">
              <a:lnSpc>
                <a:spcPct val="150000"/>
              </a:lnSpc>
              <a:buNone/>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
        <p:nvSpPr>
          <p:cNvPr id="2" name="Text Placeholder 2">
            <a:extLst>
              <a:ext uri="{FF2B5EF4-FFF2-40B4-BE49-F238E27FC236}">
                <a16:creationId xmlns:a16="http://schemas.microsoft.com/office/drawing/2014/main" id="{A968F08E-16E3-A55C-0E94-9AB930D15BC5}"/>
              </a:ext>
            </a:extLst>
          </p:cNvPr>
          <p:cNvSpPr>
            <a:spLocks noGrp="1"/>
          </p:cNvSpPr>
          <p:nvPr>
            <p:ph type="body" idx="3"/>
          </p:nvPr>
        </p:nvSpPr>
        <p:spPr>
          <a:xfrm>
            <a:off x="6425104" y="1249680"/>
            <a:ext cx="5040000" cy="69763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0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 name="Content Placeholder 3">
            <a:extLst>
              <a:ext uri="{FF2B5EF4-FFF2-40B4-BE49-F238E27FC236}">
                <a16:creationId xmlns:a16="http://schemas.microsoft.com/office/drawing/2014/main" id="{944215FB-570C-F64A-3569-DF959079203D}"/>
              </a:ext>
            </a:extLst>
          </p:cNvPr>
          <p:cNvSpPr>
            <a:spLocks noGrp="1"/>
          </p:cNvSpPr>
          <p:nvPr>
            <p:ph sz="half" idx="4"/>
          </p:nvPr>
        </p:nvSpPr>
        <p:spPr>
          <a:xfrm>
            <a:off x="6425104" y="2093446"/>
            <a:ext cx="5040000" cy="4320000"/>
          </a:xfrm>
          <a:prstGeom prst="rect">
            <a:avLst/>
          </a:prstGeom>
          <a:ln>
            <a:solidFill>
              <a:schemeClr val="bg1">
                <a:lumMod val="85000"/>
              </a:schemeClr>
            </a:solidFill>
          </a:ln>
        </p:spPr>
        <p:txBody>
          <a:bodyPr>
            <a:normAutofit/>
          </a:bodyPr>
          <a:lstStyle>
            <a:lvl1pPr marL="0" indent="0">
              <a:lnSpc>
                <a:spcPct val="150000"/>
              </a:lnSpc>
              <a:buNone/>
              <a:defRPr sz="14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spTree>
    <p:extLst>
      <p:ext uri="{BB962C8B-B14F-4D97-AF65-F5344CB8AC3E}">
        <p14:creationId xmlns:p14="http://schemas.microsoft.com/office/powerpoint/2010/main" val="2522332025"/>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5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83590"/>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5029250" y="1038226"/>
            <a:ext cx="6595799" cy="521208"/>
          </a:xfrm>
          <a:prstGeom prst="rect">
            <a:avLst/>
          </a:prstGeom>
          <a:solidFill>
            <a:srgbClr val="008DCA"/>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lvl1pPr>
              <a:defRPr lang="en-US" altLang="zh-CN" sz="2200" b="1">
                <a:solidFill>
                  <a:schemeClr val="lt1"/>
                </a:solidFill>
                <a:latin typeface="微软雅黑" pitchFamily="34" charset="-122"/>
                <a:ea typeface="微软雅黑" pitchFamily="34" charset="-122"/>
                <a:cs typeface="+mn-cs"/>
              </a:defRPr>
            </a:lvl1pPr>
          </a:lstStyle>
          <a:p>
            <a:pPr marL="0" lvl="0" indent="0" algn="ctr" defTabSz="914400">
              <a:buNone/>
            </a:pPr>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5029251" y="1685100"/>
            <a:ext cx="6595800" cy="4962588"/>
          </a:xfrm>
          <a:prstGeom prst="rect">
            <a:avLst/>
          </a:prstGeom>
        </p:spPr>
        <p:txBody>
          <a:bodyPr>
            <a:normAutofit/>
          </a:bodyPr>
          <a:lstStyle>
            <a:lvl1pPr marL="0" indent="0">
              <a:lnSpc>
                <a:spcPct val="150000"/>
              </a:lnSpc>
              <a:buNone/>
              <a:defRPr sz="10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3" name="组合 73">
            <a:extLst>
              <a:ext uri="{FF2B5EF4-FFF2-40B4-BE49-F238E27FC236}">
                <a16:creationId xmlns:a16="http://schemas.microsoft.com/office/drawing/2014/main" id="{029D8D0D-519B-44EB-7BA5-E2CBB10312C8}"/>
              </a:ext>
            </a:extLst>
          </p:cNvPr>
          <p:cNvGrpSpPr/>
          <p:nvPr userDrawn="1"/>
        </p:nvGrpSpPr>
        <p:grpSpPr>
          <a:xfrm>
            <a:off x="4349015" y="1212189"/>
            <a:ext cx="327433" cy="251070"/>
            <a:chOff x="5928340" y="670992"/>
            <a:chExt cx="506444" cy="470018"/>
          </a:xfrm>
          <a:solidFill>
            <a:schemeClr val="bg1"/>
          </a:solidFill>
        </p:grpSpPr>
        <p:sp>
          <p:nvSpPr>
            <p:cNvPr id="27" name="Freeform 36">
              <a:extLst>
                <a:ext uri="{FF2B5EF4-FFF2-40B4-BE49-F238E27FC236}">
                  <a16:creationId xmlns:a16="http://schemas.microsoft.com/office/drawing/2014/main" id="{0B8EBF62-E090-FA0E-53B9-FE3B392925A8}"/>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8" name="Freeform 37">
              <a:extLst>
                <a:ext uri="{FF2B5EF4-FFF2-40B4-BE49-F238E27FC236}">
                  <a16:creationId xmlns:a16="http://schemas.microsoft.com/office/drawing/2014/main" id="{F6522725-6195-073E-5572-2C04B25CB9FA}"/>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9" name="Freeform 38">
              <a:extLst>
                <a:ext uri="{FF2B5EF4-FFF2-40B4-BE49-F238E27FC236}">
                  <a16:creationId xmlns:a16="http://schemas.microsoft.com/office/drawing/2014/main" id="{608C95A5-F762-5CBB-B30D-4798FC8084EE}"/>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2" name="组合 38">
            <a:extLst>
              <a:ext uri="{FF2B5EF4-FFF2-40B4-BE49-F238E27FC236}">
                <a16:creationId xmlns:a16="http://schemas.microsoft.com/office/drawing/2014/main" id="{0F870DA3-5B01-F71E-9018-8D1DAF1C069F}"/>
              </a:ext>
            </a:extLst>
          </p:cNvPr>
          <p:cNvGrpSpPr/>
          <p:nvPr userDrawn="1"/>
        </p:nvGrpSpPr>
        <p:grpSpPr>
          <a:xfrm>
            <a:off x="746760" y="2237130"/>
            <a:ext cx="3240000" cy="3240000"/>
            <a:chOff x="5638883" y="5946187"/>
            <a:chExt cx="305647" cy="305644"/>
          </a:xfrm>
        </p:grpSpPr>
        <p:grpSp>
          <p:nvGrpSpPr>
            <p:cNvPr id="4" name="组合 39">
              <a:extLst>
                <a:ext uri="{FF2B5EF4-FFF2-40B4-BE49-F238E27FC236}">
                  <a16:creationId xmlns:a16="http://schemas.microsoft.com/office/drawing/2014/main" id="{D00F3826-B199-7DE2-BC25-D93D3FCD4F1B}"/>
                </a:ext>
              </a:extLst>
            </p:cNvPr>
            <p:cNvGrpSpPr/>
            <p:nvPr/>
          </p:nvGrpSpPr>
          <p:grpSpPr>
            <a:xfrm>
              <a:off x="5638883" y="5946187"/>
              <a:ext cx="305647" cy="305644"/>
              <a:chOff x="1517330" y="1125257"/>
              <a:chExt cx="2204282" cy="2204282"/>
            </a:xfrm>
          </p:grpSpPr>
          <p:sp>
            <p:nvSpPr>
              <p:cNvPr id="7" name="椭圆 41">
                <a:extLst>
                  <a:ext uri="{FF2B5EF4-FFF2-40B4-BE49-F238E27FC236}">
                    <a16:creationId xmlns:a16="http://schemas.microsoft.com/office/drawing/2014/main" id="{1C7672FF-FF39-31D8-B138-5540B0E3735C}"/>
                  </a:ext>
                </a:extLst>
              </p:cNvPr>
              <p:cNvSpPr/>
              <p:nvPr/>
            </p:nvSpPr>
            <p:spPr>
              <a:xfrm>
                <a:off x="1517330" y="1125257"/>
                <a:ext cx="2204282" cy="2204282"/>
              </a:xfrm>
              <a:prstGeom prst="ellipse">
                <a:avLst/>
              </a:prstGeom>
              <a:gradFill>
                <a:gsLst>
                  <a:gs pos="0">
                    <a:srgbClr val="EBEBEB"/>
                  </a:gs>
                  <a:gs pos="100000">
                    <a:srgbClr val="FEFEFE"/>
                  </a:gs>
                </a:gsLst>
                <a:lin ang="7530000" scaled="0"/>
              </a:gradFill>
              <a:ln w="12700" cap="flat" cmpd="sng" algn="ctr">
                <a:solidFill>
                  <a:sysClr val="window" lastClr="FFFFFF"/>
                </a:solidFill>
                <a:prstDash val="solid"/>
                <a:miter lim="800000"/>
              </a:ln>
              <a:effectLst>
                <a:outerShdw blurRad="165100" dist="139700" dir="7800000" sx="74000" sy="74000" algn="tr" rotWithShape="0">
                  <a:prstClr val="black">
                    <a:alpha val="55000"/>
                  </a:prstClr>
                </a:outerShdw>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Calibri"/>
                  <a:ea typeface="宋体" panose="02010600030101010101" pitchFamily="2" charset="-122"/>
                  <a:cs typeface="+mn-cs"/>
                </a:endParaRPr>
              </a:p>
            </p:txBody>
          </p:sp>
          <p:sp>
            <p:nvSpPr>
              <p:cNvPr id="8" name="椭圆 42">
                <a:extLst>
                  <a:ext uri="{FF2B5EF4-FFF2-40B4-BE49-F238E27FC236}">
                    <a16:creationId xmlns:a16="http://schemas.microsoft.com/office/drawing/2014/main" id="{5345CFFD-4E4D-D659-47A5-1D1845523FD4}"/>
                  </a:ext>
                </a:extLst>
              </p:cNvPr>
              <p:cNvSpPr/>
              <p:nvPr/>
            </p:nvSpPr>
            <p:spPr>
              <a:xfrm>
                <a:off x="1719372" y="1327298"/>
                <a:ext cx="1800200" cy="1800200"/>
              </a:xfrm>
              <a:prstGeom prst="ellipse">
                <a:avLst/>
              </a:prstGeom>
              <a:solidFill>
                <a:srgbClr val="2EA7E0"/>
              </a:solidFill>
              <a:ln w="12700" cap="flat" cmpd="sng" algn="ctr">
                <a:noFill/>
                <a:prstDash val="solid"/>
                <a:miter lim="800000"/>
              </a:ln>
              <a:effectLst/>
            </p:spPr>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a:ea typeface="宋体" panose="02010600030101010101" pitchFamily="2" charset="-122"/>
                  <a:cs typeface="+mn-cs"/>
                </a:endParaRPr>
              </a:p>
            </p:txBody>
          </p:sp>
        </p:grpSp>
        <p:sp>
          <p:nvSpPr>
            <p:cNvPr id="5" name="Freeform 6">
              <a:extLst>
                <a:ext uri="{FF2B5EF4-FFF2-40B4-BE49-F238E27FC236}">
                  <a16:creationId xmlns:a16="http://schemas.microsoft.com/office/drawing/2014/main" id="{025B41AB-EFC9-1813-164E-5B6105A4D61B}"/>
                </a:ext>
              </a:extLst>
            </p:cNvPr>
            <p:cNvSpPr>
              <a:spLocks noEditPoints="1"/>
            </p:cNvSpPr>
            <p:nvPr/>
          </p:nvSpPr>
          <p:spPr bwMode="auto">
            <a:xfrm>
              <a:off x="5694390" y="6035130"/>
              <a:ext cx="194632" cy="113061"/>
            </a:xfrm>
            <a:custGeom>
              <a:gdLst>
                <a:gd name="T0" fmla="*/ 107 w 165"/>
                <a:gd name="T1" fmla="*/ 104 h 104"/>
                <a:gd name="T2" fmla="*/ 124 w 165"/>
                <a:gd name="T3" fmla="*/ 104 h 104"/>
                <a:gd name="T4" fmla="*/ 124 w 165"/>
                <a:gd name="T5" fmla="*/ 45 h 104"/>
                <a:gd name="T6" fmla="*/ 107 w 165"/>
                <a:gd name="T7" fmla="*/ 61 h 104"/>
                <a:gd name="T8" fmla="*/ 107 w 165"/>
                <a:gd name="T9" fmla="*/ 104 h 104"/>
                <a:gd name="T10" fmla="*/ 132 w 165"/>
                <a:gd name="T11" fmla="*/ 104 h 104"/>
                <a:gd name="T12" fmla="*/ 149 w 165"/>
                <a:gd name="T13" fmla="*/ 104 h 104"/>
                <a:gd name="T14" fmla="*/ 149 w 165"/>
                <a:gd name="T15" fmla="*/ 22 h 104"/>
                <a:gd name="T16" fmla="*/ 132 w 165"/>
                <a:gd name="T17" fmla="*/ 38 h 104"/>
                <a:gd name="T18" fmla="*/ 132 w 165"/>
                <a:gd name="T19" fmla="*/ 104 h 104"/>
                <a:gd name="T20" fmla="*/ 161 w 165"/>
                <a:gd name="T21" fmla="*/ 0 h 104"/>
                <a:gd name="T22" fmla="*/ 164 w 165"/>
                <a:gd name="T23" fmla="*/ 4 h 104"/>
                <a:gd name="T24" fmla="*/ 164 w 165"/>
                <a:gd name="T25" fmla="*/ 5 h 104"/>
                <a:gd name="T26" fmla="*/ 161 w 165"/>
                <a:gd name="T27" fmla="*/ 15 h 104"/>
                <a:gd name="T28" fmla="*/ 161 w 165"/>
                <a:gd name="T29" fmla="*/ 16 h 104"/>
                <a:gd name="T30" fmla="*/ 156 w 165"/>
                <a:gd name="T31" fmla="*/ 17 h 104"/>
                <a:gd name="T32" fmla="*/ 155 w 165"/>
                <a:gd name="T33" fmla="*/ 17 h 104"/>
                <a:gd name="T34" fmla="*/ 153 w 165"/>
                <a:gd name="T35" fmla="*/ 14 h 104"/>
                <a:gd name="T36" fmla="*/ 103 w 165"/>
                <a:gd name="T37" fmla="*/ 61 h 104"/>
                <a:gd name="T38" fmla="*/ 87 w 165"/>
                <a:gd name="T39" fmla="*/ 44 h 104"/>
                <a:gd name="T40" fmla="*/ 74 w 165"/>
                <a:gd name="T41" fmla="*/ 30 h 104"/>
                <a:gd name="T42" fmla="*/ 3 w 165"/>
                <a:gd name="T43" fmla="*/ 96 h 104"/>
                <a:gd name="T44" fmla="*/ 0 w 165"/>
                <a:gd name="T45" fmla="*/ 93 h 104"/>
                <a:gd name="T46" fmla="*/ 74 w 165"/>
                <a:gd name="T47" fmla="*/ 24 h 104"/>
                <a:gd name="T48" fmla="*/ 87 w 165"/>
                <a:gd name="T49" fmla="*/ 37 h 104"/>
                <a:gd name="T50" fmla="*/ 103 w 165"/>
                <a:gd name="T51" fmla="*/ 55 h 104"/>
                <a:gd name="T52" fmla="*/ 150 w 165"/>
                <a:gd name="T53" fmla="*/ 11 h 104"/>
                <a:gd name="T54" fmla="*/ 148 w 165"/>
                <a:gd name="T55" fmla="*/ 9 h 104"/>
                <a:gd name="T56" fmla="*/ 147 w 165"/>
                <a:gd name="T57" fmla="*/ 8 h 104"/>
                <a:gd name="T58" fmla="*/ 149 w 165"/>
                <a:gd name="T59" fmla="*/ 3 h 104"/>
                <a:gd name="T60" fmla="*/ 150 w 165"/>
                <a:gd name="T61" fmla="*/ 3 h 104"/>
                <a:gd name="T62" fmla="*/ 160 w 165"/>
                <a:gd name="T63" fmla="*/ 1 h 104"/>
                <a:gd name="T64" fmla="*/ 161 w 165"/>
                <a:gd name="T65" fmla="*/ 0 h 104"/>
                <a:gd name="T66" fmla="*/ 7 w 165"/>
                <a:gd name="T67" fmla="*/ 104 h 104"/>
                <a:gd name="T68" fmla="*/ 24 w 165"/>
                <a:gd name="T69" fmla="*/ 104 h 104"/>
                <a:gd name="T70" fmla="*/ 24 w 165"/>
                <a:gd name="T71" fmla="*/ 81 h 104"/>
                <a:gd name="T72" fmla="*/ 7 w 165"/>
                <a:gd name="T73" fmla="*/ 97 h 104"/>
                <a:gd name="T74" fmla="*/ 7 w 165"/>
                <a:gd name="T75" fmla="*/ 104 h 104"/>
                <a:gd name="T76" fmla="*/ 32 w 165"/>
                <a:gd name="T77" fmla="*/ 104 h 104"/>
                <a:gd name="T78" fmla="*/ 49 w 165"/>
                <a:gd name="T79" fmla="*/ 104 h 104"/>
                <a:gd name="T80" fmla="*/ 49 w 165"/>
                <a:gd name="T81" fmla="*/ 58 h 104"/>
                <a:gd name="T82" fmla="*/ 32 w 165"/>
                <a:gd name="T83" fmla="*/ 74 h 104"/>
                <a:gd name="T84" fmla="*/ 32 w 165"/>
                <a:gd name="T85" fmla="*/ 104 h 104"/>
                <a:gd name="T86" fmla="*/ 57 w 165"/>
                <a:gd name="T87" fmla="*/ 50 h 104"/>
                <a:gd name="T88" fmla="*/ 57 w 165"/>
                <a:gd name="T89" fmla="*/ 104 h 104"/>
                <a:gd name="T90" fmla="*/ 74 w 165"/>
                <a:gd name="T91" fmla="*/ 104 h 104"/>
                <a:gd name="T92" fmla="*/ 74 w 165"/>
                <a:gd name="T93" fmla="*/ 34 h 104"/>
                <a:gd name="T94" fmla="*/ 74 w 165"/>
                <a:gd name="T95" fmla="*/ 34 h 104"/>
                <a:gd name="T96" fmla="*/ 57 w 165"/>
                <a:gd name="T97" fmla="*/ 50 h 104"/>
                <a:gd name="T98" fmla="*/ 82 w 165"/>
                <a:gd name="T99" fmla="*/ 43 h 104"/>
                <a:gd name="T100" fmla="*/ 82 w 165"/>
                <a:gd name="T101" fmla="*/ 104 h 104"/>
                <a:gd name="T102" fmla="*/ 87 w 165"/>
                <a:gd name="T103" fmla="*/ 104 h 104"/>
                <a:gd name="T104" fmla="*/ 99 w 165"/>
                <a:gd name="T105" fmla="*/ 104 h 104"/>
                <a:gd name="T106" fmla="*/ 99 w 165"/>
                <a:gd name="T107" fmla="*/ 61 h 104"/>
                <a:gd name="T108" fmla="*/ 87 w 165"/>
                <a:gd name="T109" fmla="*/ 48 h 104"/>
                <a:gd name="T110" fmla="*/ 82 w 165"/>
                <a:gd name="T111" fmla="*/ 43 h 104"/>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Lst>
              <a:rect l="0" t="0" r="r" b="b"/>
              <a:pathLst>
                <a:path w="165" h="104">
                  <a:moveTo>
                    <a:pt x="107" y="104"/>
                  </a:moveTo>
                  <a:cubicBezTo>
                    <a:pt x="124" y="104"/>
                    <a:pt x="124" y="104"/>
                    <a:pt x="124" y="104"/>
                  </a:cubicBezTo>
                  <a:cubicBezTo>
                    <a:pt x="124" y="45"/>
                    <a:pt x="124" y="45"/>
                    <a:pt x="124" y="45"/>
                  </a:cubicBezTo>
                  <a:cubicBezTo>
                    <a:pt x="107" y="61"/>
                    <a:pt x="107" y="61"/>
                    <a:pt x="107" y="61"/>
                  </a:cubicBezTo>
                  <a:cubicBezTo>
                    <a:pt x="107" y="104"/>
                    <a:pt x="107" y="104"/>
                    <a:pt x="107" y="104"/>
                  </a:cubicBezTo>
                  <a:close/>
                  <a:moveTo>
                    <a:pt x="132" y="104"/>
                  </a:moveTo>
                  <a:cubicBezTo>
                    <a:pt x="149" y="104"/>
                    <a:pt x="149" y="104"/>
                    <a:pt x="149" y="104"/>
                  </a:cubicBezTo>
                  <a:cubicBezTo>
                    <a:pt x="149" y="22"/>
                    <a:pt x="149" y="22"/>
                    <a:pt x="149" y="22"/>
                  </a:cubicBezTo>
                  <a:cubicBezTo>
                    <a:pt x="132" y="38"/>
                    <a:pt x="132" y="38"/>
                    <a:pt x="132" y="38"/>
                  </a:cubicBezTo>
                  <a:cubicBezTo>
                    <a:pt x="132" y="104"/>
                    <a:pt x="132" y="104"/>
                    <a:pt x="132" y="104"/>
                  </a:cubicBezTo>
                  <a:close/>
                  <a:moveTo>
                    <a:pt x="161" y="0"/>
                  </a:moveTo>
                  <a:cubicBezTo>
                    <a:pt x="164" y="0"/>
                    <a:pt x="165" y="2"/>
                    <a:pt x="164" y="4"/>
                  </a:cubicBezTo>
                  <a:cubicBezTo>
                    <a:pt x="164" y="5"/>
                    <a:pt x="164" y="5"/>
                    <a:pt x="164" y="5"/>
                  </a:cubicBezTo>
                  <a:cubicBezTo>
                    <a:pt x="163" y="8"/>
                    <a:pt x="162" y="12"/>
                    <a:pt x="161" y="15"/>
                  </a:cubicBezTo>
                  <a:cubicBezTo>
                    <a:pt x="161" y="16"/>
                    <a:pt x="161" y="16"/>
                    <a:pt x="161" y="16"/>
                  </a:cubicBezTo>
                  <a:cubicBezTo>
                    <a:pt x="160" y="19"/>
                    <a:pt x="158" y="19"/>
                    <a:pt x="156" y="17"/>
                  </a:cubicBezTo>
                  <a:cubicBezTo>
                    <a:pt x="155" y="17"/>
                    <a:pt x="155" y="17"/>
                    <a:pt x="155" y="17"/>
                  </a:cubicBezTo>
                  <a:cubicBezTo>
                    <a:pt x="154" y="16"/>
                    <a:pt x="154" y="15"/>
                    <a:pt x="153" y="14"/>
                  </a:cubicBezTo>
                  <a:cubicBezTo>
                    <a:pt x="103" y="61"/>
                    <a:pt x="103" y="61"/>
                    <a:pt x="103" y="61"/>
                  </a:cubicBezTo>
                  <a:cubicBezTo>
                    <a:pt x="87" y="44"/>
                    <a:pt x="87" y="44"/>
                    <a:pt x="87" y="44"/>
                  </a:cubicBezTo>
                  <a:cubicBezTo>
                    <a:pt x="74" y="30"/>
                    <a:pt x="74" y="30"/>
                    <a:pt x="74" y="30"/>
                  </a:cubicBezTo>
                  <a:cubicBezTo>
                    <a:pt x="3" y="96"/>
                    <a:pt x="3" y="96"/>
                    <a:pt x="3" y="96"/>
                  </a:cubicBezTo>
                  <a:cubicBezTo>
                    <a:pt x="0" y="93"/>
                    <a:pt x="0" y="93"/>
                    <a:pt x="0" y="93"/>
                  </a:cubicBezTo>
                  <a:cubicBezTo>
                    <a:pt x="74" y="24"/>
                    <a:pt x="74" y="24"/>
                    <a:pt x="74" y="24"/>
                  </a:cubicBezTo>
                  <a:cubicBezTo>
                    <a:pt x="87" y="37"/>
                    <a:pt x="87" y="37"/>
                    <a:pt x="87" y="37"/>
                  </a:cubicBezTo>
                  <a:cubicBezTo>
                    <a:pt x="103" y="55"/>
                    <a:pt x="103" y="55"/>
                    <a:pt x="103" y="55"/>
                  </a:cubicBezTo>
                  <a:cubicBezTo>
                    <a:pt x="150" y="11"/>
                    <a:pt x="150" y="11"/>
                    <a:pt x="150" y="11"/>
                  </a:cubicBezTo>
                  <a:cubicBezTo>
                    <a:pt x="149" y="10"/>
                    <a:pt x="148" y="9"/>
                    <a:pt x="148" y="9"/>
                  </a:cubicBezTo>
                  <a:cubicBezTo>
                    <a:pt x="147" y="8"/>
                    <a:pt x="147" y="8"/>
                    <a:pt x="147" y="8"/>
                  </a:cubicBezTo>
                  <a:cubicBezTo>
                    <a:pt x="145" y="6"/>
                    <a:pt x="146" y="4"/>
                    <a:pt x="149" y="3"/>
                  </a:cubicBezTo>
                  <a:cubicBezTo>
                    <a:pt x="150" y="3"/>
                    <a:pt x="150" y="3"/>
                    <a:pt x="150" y="3"/>
                  </a:cubicBezTo>
                  <a:cubicBezTo>
                    <a:pt x="152" y="2"/>
                    <a:pt x="157" y="1"/>
                    <a:pt x="160" y="1"/>
                  </a:cubicBezTo>
                  <a:cubicBezTo>
                    <a:pt x="161" y="0"/>
                    <a:pt x="161" y="0"/>
                    <a:pt x="161" y="0"/>
                  </a:cubicBezTo>
                  <a:close/>
                  <a:moveTo>
                    <a:pt x="7" y="104"/>
                  </a:moveTo>
                  <a:cubicBezTo>
                    <a:pt x="24" y="104"/>
                    <a:pt x="24" y="104"/>
                    <a:pt x="24" y="104"/>
                  </a:cubicBezTo>
                  <a:cubicBezTo>
                    <a:pt x="24" y="81"/>
                    <a:pt x="24" y="81"/>
                    <a:pt x="24" y="81"/>
                  </a:cubicBezTo>
                  <a:cubicBezTo>
                    <a:pt x="7" y="97"/>
                    <a:pt x="7" y="97"/>
                    <a:pt x="7" y="97"/>
                  </a:cubicBezTo>
                  <a:cubicBezTo>
                    <a:pt x="7" y="104"/>
                    <a:pt x="7" y="104"/>
                    <a:pt x="7" y="104"/>
                  </a:cubicBezTo>
                  <a:close/>
                  <a:moveTo>
                    <a:pt x="32" y="104"/>
                  </a:moveTo>
                  <a:cubicBezTo>
                    <a:pt x="49" y="104"/>
                    <a:pt x="49" y="104"/>
                    <a:pt x="49" y="104"/>
                  </a:cubicBezTo>
                  <a:cubicBezTo>
                    <a:pt x="49" y="58"/>
                    <a:pt x="49" y="58"/>
                    <a:pt x="49" y="58"/>
                  </a:cubicBezTo>
                  <a:cubicBezTo>
                    <a:pt x="32" y="74"/>
                    <a:pt x="32" y="74"/>
                    <a:pt x="32" y="74"/>
                  </a:cubicBezTo>
                  <a:cubicBezTo>
                    <a:pt x="32" y="104"/>
                    <a:pt x="32" y="104"/>
                    <a:pt x="32" y="104"/>
                  </a:cubicBezTo>
                  <a:close/>
                  <a:moveTo>
                    <a:pt x="57" y="50"/>
                  </a:moveTo>
                  <a:cubicBezTo>
                    <a:pt x="57" y="104"/>
                    <a:pt x="57" y="104"/>
                    <a:pt x="57" y="104"/>
                  </a:cubicBezTo>
                  <a:cubicBezTo>
                    <a:pt x="74" y="104"/>
                    <a:pt x="74" y="104"/>
                    <a:pt x="74" y="104"/>
                  </a:cubicBezTo>
                  <a:cubicBezTo>
                    <a:pt x="74" y="34"/>
                    <a:pt x="74" y="34"/>
                    <a:pt x="74" y="34"/>
                  </a:cubicBezTo>
                  <a:cubicBezTo>
                    <a:pt x="74" y="34"/>
                    <a:pt x="74" y="34"/>
                    <a:pt x="74" y="34"/>
                  </a:cubicBezTo>
                  <a:cubicBezTo>
                    <a:pt x="57" y="50"/>
                    <a:pt x="57" y="50"/>
                    <a:pt x="57" y="50"/>
                  </a:cubicBezTo>
                  <a:close/>
                  <a:moveTo>
                    <a:pt x="82" y="43"/>
                  </a:moveTo>
                  <a:cubicBezTo>
                    <a:pt x="82" y="104"/>
                    <a:pt x="82" y="104"/>
                    <a:pt x="82" y="104"/>
                  </a:cubicBezTo>
                  <a:cubicBezTo>
                    <a:pt x="87" y="104"/>
                    <a:pt x="87" y="104"/>
                    <a:pt x="87" y="104"/>
                  </a:cubicBezTo>
                  <a:cubicBezTo>
                    <a:pt x="99" y="104"/>
                    <a:pt x="99" y="104"/>
                    <a:pt x="99" y="104"/>
                  </a:cubicBezTo>
                  <a:cubicBezTo>
                    <a:pt x="99" y="61"/>
                    <a:pt x="99" y="61"/>
                    <a:pt x="99" y="61"/>
                  </a:cubicBezTo>
                  <a:cubicBezTo>
                    <a:pt x="87" y="48"/>
                    <a:pt x="87" y="48"/>
                    <a:pt x="87" y="48"/>
                  </a:cubicBezTo>
                  <a:lnTo>
                    <a:pt x="82" y="43"/>
                  </a:lnTo>
                  <a:close/>
                </a:path>
              </a:pathLst>
            </a:custGeom>
            <a:solidFill>
              <a:sysClr val="window" lastClr="FFFFFF">
                <a:lumMod val="95000"/>
              </a:sysClr>
            </a:solidFill>
            <a:ln>
              <a:noFill/>
            </a:ln>
          </p:spPr>
          <p:txBody>
            <a:bodyPr vert="horz" wrap="square" lIns="128580" tIns="64290" rIns="128580" bIns="64290"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black"/>
                </a:solidFill>
                <a:effectLst/>
                <a:uLnTx/>
                <a:uFillTx/>
                <a:latin typeface="Calibri" panose="020f0502020204030204" pitchFamily="34" charset="0"/>
                <a:ea typeface="宋体" panose="02010600030101010101" pitchFamily="2" charset="-122"/>
              </a:endParaRPr>
            </a:p>
          </p:txBody>
        </p:sp>
      </p:grpSp>
    </p:spTree>
    <p:extLst>
      <p:ext uri="{BB962C8B-B14F-4D97-AF65-F5344CB8AC3E}">
        <p14:creationId xmlns:p14="http://schemas.microsoft.com/office/powerpoint/2010/main" val="1268831336"/>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4_Title Only - With Background">
    <p:spTree>
      <p:nvGrpSpPr>
        <p:cNvPr id="1" name=""/>
        <p:cNvGrpSpPr/>
        <p:nvPr/>
      </p:nvGrpSpPr>
      <p:grpSpPr>
        <a:xfrm>
          <a:off x="0" y="0"/>
          <a:ext cx="0" cy="0"/>
        </a:xfrm>
      </p:grpSpPr>
      <p:sp>
        <p:nvSpPr>
          <p:cNvPr id="9" name="Title 28"/>
          <p:cNvSpPr>
            <a:spLocks noGrp="1"/>
          </p:cNvSpPr>
          <p:nvPr>
            <p:ph type="title" hasCustomPrompt="1"/>
          </p:nvPr>
        </p:nvSpPr>
        <p:spPr bwMode="gray">
          <a:xfrm>
            <a:off x="1549641" y="296239"/>
            <a:ext cx="10758316" cy="521208"/>
          </a:xfrm>
          <a:prstGeom prst="rect">
            <a:avLst/>
          </a:prstGeom>
        </p:spPr>
        <p:txBody>
          <a:bodyPr wrap="square" lIns="0" tIns="0" rIns="0" bIns="0" anchor="ctr" anchorCtr="0"/>
          <a:lstStyle>
            <a:lvl1pPr marL="0" algn="l" defTabSz="1218987" rtl="0" eaLnBrk="1" latinLnBrk="0" hangingPunct="1">
              <a:lnSpc>
                <a:spcPct val="100000"/>
              </a:lnSpc>
              <a:spcBef>
                <a:spcPct val="0"/>
              </a:spcBef>
              <a:buNone/>
              <a:tabLst>
                <a:tab pos="1218987"/>
              </a:tabLst>
              <a:defRPr lang="en-US" sz="3000" b="1" kern="1200" cap="none" spc="0" baseline="0">
                <a:solidFill>
                  <a:schemeClr val="bg1"/>
                </a:solidFill>
                <a:latin typeface="微软雅黑" pitchFamily="34" charset="-122"/>
                <a:ea typeface="微软雅黑" pitchFamily="34" charset="-122"/>
                <a:cs typeface="Arial" pitchFamily="34" charset="0"/>
              </a:defRPr>
            </a:lvl1pPr>
          </a:lstStyle>
          <a:p>
            <a:r>
              <a:rPr lang="en-US"/>
              <a:t>Click To Edit Master Title</a:t>
            </a:r>
          </a:p>
        </p:txBody>
      </p:sp>
      <p:sp>
        <p:nvSpPr>
          <p:cNvPr id="30" name="Text Placeholder 2">
            <a:extLst>
              <a:ext uri="{FF2B5EF4-FFF2-40B4-BE49-F238E27FC236}">
                <a16:creationId xmlns:a16="http://schemas.microsoft.com/office/drawing/2014/main" id="{847D31E4-FDB4-3CB6-AA36-33A086ACF0F2}"/>
              </a:ext>
            </a:extLst>
          </p:cNvPr>
          <p:cNvSpPr>
            <a:spLocks noGrp="1"/>
          </p:cNvSpPr>
          <p:nvPr>
            <p:ph type="body" idx="1"/>
          </p:nvPr>
        </p:nvSpPr>
        <p:spPr>
          <a:xfrm>
            <a:off x="1293048" y="1093227"/>
            <a:ext cx="10094308" cy="962492"/>
          </a:xfrm>
          <a:prstGeom prst="rect">
            <a:avLst/>
          </a:prstGeom>
        </p:spPr>
        <p:txBody>
          <a:bodyPr anchor="ctr"/>
          <a:lstStyle>
            <a:lvl1pPr marL="0" indent="0">
              <a:buNone/>
              <a:defRPr sz="2400" b="1">
                <a:latin typeface="微软雅黑" pitchFamily="34" charset="-122"/>
                <a:ea typeface="微软雅黑" pitchFamily="34" charset="-122"/>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ltLang="zh-CN"/>
              <a:t>Click to edit Master text styles</a:t>
            </a:r>
          </a:p>
        </p:txBody>
      </p:sp>
      <p:sp>
        <p:nvSpPr>
          <p:cNvPr id="31" name="Content Placeholder 3">
            <a:extLst>
              <a:ext uri="{FF2B5EF4-FFF2-40B4-BE49-F238E27FC236}">
                <a16:creationId xmlns:a16="http://schemas.microsoft.com/office/drawing/2014/main" id="{3F021961-F4DF-424E-74AA-662EFD2A1A9D}"/>
              </a:ext>
            </a:extLst>
          </p:cNvPr>
          <p:cNvSpPr>
            <a:spLocks noGrp="1"/>
          </p:cNvSpPr>
          <p:nvPr>
            <p:ph sz="half" idx="2"/>
          </p:nvPr>
        </p:nvSpPr>
        <p:spPr>
          <a:xfrm>
            <a:off x="838727" y="2472347"/>
            <a:ext cx="10652233" cy="4063837"/>
          </a:xfrm>
          <a:prstGeom prst="rect">
            <a:avLst/>
          </a:prstGeom>
          <a:ln>
            <a:solidFill>
              <a:srgbClr val="0282D0"/>
            </a:solidFill>
          </a:ln>
        </p:spPr>
        <p:txBody>
          <a:bodyPr>
            <a:normAutofit/>
          </a:bodyPr>
          <a:lstStyle>
            <a:lvl1pPr marL="0" indent="0">
              <a:lnSpc>
                <a:spcPct val="150000"/>
              </a:lnSpc>
              <a:buNone/>
              <a:defRPr sz="1200">
                <a:latin typeface="微软雅黑" pitchFamily="34" charset="-122"/>
                <a:ea typeface="微软雅黑" pitchFamily="34" charset="-122"/>
              </a:defRPr>
            </a:lvl1pPr>
            <a:lvl2pPr>
              <a:lnSpc>
                <a:spcPct val="150000"/>
              </a:lnSpc>
              <a:defRPr sz="1600">
                <a:latin typeface="微软雅黑" pitchFamily="34" charset="-122"/>
                <a:ea typeface="微软雅黑" pitchFamily="34" charset="-122"/>
              </a:defRPr>
            </a:lvl2pPr>
            <a:lvl3pPr marL="1218986" indent="0">
              <a:buNone/>
              <a:defRPr sz="2000">
                <a:latin typeface="微软雅黑" pitchFamily="34" charset="-122"/>
                <a:ea typeface="微软雅黑" pitchFamily="34" charset="-122"/>
              </a:defRPr>
            </a:lvl3pPr>
            <a:lvl4pPr marL="1828480" indent="0">
              <a:buNone/>
              <a:defRPr sz="2000">
                <a:latin typeface="微软雅黑" pitchFamily="34" charset="-122"/>
                <a:ea typeface="微软雅黑" pitchFamily="34" charset="-122"/>
              </a:defRPr>
            </a:lvl4pPr>
            <a:lvl5pPr>
              <a:defRPr sz="2000">
                <a:latin typeface="微软雅黑" pitchFamily="34" charset="-122"/>
                <a:ea typeface="微软雅黑" pitchFamily="34" charset="-122"/>
              </a:defRPr>
            </a:lvl5pPr>
          </a:lstStyle>
          <a:p>
            <a:pPr lvl="0"/>
            <a:r>
              <a:rPr lang="en-US" altLang="zh-CN"/>
              <a:t>Click to edit Master text styles</a:t>
            </a:r>
          </a:p>
        </p:txBody>
      </p:sp>
      <p:grpSp>
        <p:nvGrpSpPr>
          <p:cNvPr id="6" name="组合 73">
            <a:extLst>
              <a:ext uri="{FF2B5EF4-FFF2-40B4-BE49-F238E27FC236}">
                <a16:creationId xmlns:a16="http://schemas.microsoft.com/office/drawing/2014/main" id="{F3577512-7F0A-2522-4F8D-B6B757763087}"/>
              </a:ext>
            </a:extLst>
          </p:cNvPr>
          <p:cNvGrpSpPr/>
          <p:nvPr userDrawn="1"/>
        </p:nvGrpSpPr>
        <p:grpSpPr>
          <a:xfrm>
            <a:off x="4322823" y="1169068"/>
            <a:ext cx="327433" cy="251070"/>
            <a:chOff x="5928340" y="670992"/>
            <a:chExt cx="506444" cy="470018"/>
          </a:xfrm>
          <a:solidFill>
            <a:schemeClr val="bg1"/>
          </a:solidFill>
        </p:grpSpPr>
        <p:sp>
          <p:nvSpPr>
            <p:cNvPr id="24" name="Freeform 36">
              <a:extLst>
                <a:ext uri="{FF2B5EF4-FFF2-40B4-BE49-F238E27FC236}">
                  <a16:creationId xmlns:a16="http://schemas.microsoft.com/office/drawing/2014/main" id="{422F634D-CD7C-45FE-2691-EB26B8927117}"/>
                </a:ext>
              </a:extLst>
            </p:cNvPr>
            <p:cNvSpPr>
              <a:spLocks noEditPoints="1"/>
            </p:cNvSpPr>
            <p:nvPr/>
          </p:nvSpPr>
          <p:spPr bwMode="auto">
            <a:xfrm>
              <a:off x="5993909" y="670992"/>
              <a:ext cx="241151" cy="160240"/>
            </a:xfrm>
            <a:custGeom>
              <a:gdLst>
                <a:gd name="T0" fmla="*/ 133 w 372"/>
                <a:gd name="T1" fmla="*/ 185 h 247"/>
                <a:gd name="T2" fmla="*/ 118 w 372"/>
                <a:gd name="T3" fmla="*/ 152 h 247"/>
                <a:gd name="T4" fmla="*/ 136 w 372"/>
                <a:gd name="T5" fmla="*/ 115 h 247"/>
                <a:gd name="T6" fmla="*/ 180 w 372"/>
                <a:gd name="T7" fmla="*/ 100 h 247"/>
                <a:gd name="T8" fmla="*/ 180 w 372"/>
                <a:gd name="T9" fmla="*/ 84 h 247"/>
                <a:gd name="T10" fmla="*/ 205 w 372"/>
                <a:gd name="T11" fmla="*/ 84 h 247"/>
                <a:gd name="T12" fmla="*/ 205 w 372"/>
                <a:gd name="T13" fmla="*/ 99 h 247"/>
                <a:gd name="T14" fmla="*/ 246 w 372"/>
                <a:gd name="T15" fmla="*/ 114 h 247"/>
                <a:gd name="T16" fmla="*/ 263 w 372"/>
                <a:gd name="T17" fmla="*/ 152 h 247"/>
                <a:gd name="T18" fmla="*/ 221 w 372"/>
                <a:gd name="T19" fmla="*/ 152 h 247"/>
                <a:gd name="T20" fmla="*/ 215 w 372"/>
                <a:gd name="T21" fmla="*/ 136 h 247"/>
                <a:gd name="T22" fmla="*/ 167 w 372"/>
                <a:gd name="T23" fmla="*/ 134 h 247"/>
                <a:gd name="T24" fmla="*/ 167 w 372"/>
                <a:gd name="T25" fmla="*/ 156 h 247"/>
                <a:gd name="T26" fmla="*/ 217 w 372"/>
                <a:gd name="T27" fmla="*/ 171 h 247"/>
                <a:gd name="T28" fmla="*/ 251 w 372"/>
                <a:gd name="T29" fmla="*/ 188 h 247"/>
                <a:gd name="T30" fmla="*/ 266 w 372"/>
                <a:gd name="T31" fmla="*/ 223 h 247"/>
                <a:gd name="T32" fmla="*/ 265 w 372"/>
                <a:gd name="T33" fmla="*/ 234 h 247"/>
                <a:gd name="T34" fmla="*/ 259 w 372"/>
                <a:gd name="T35" fmla="*/ 246 h 247"/>
                <a:gd name="T36" fmla="*/ 222 w 372"/>
                <a:gd name="T37" fmla="*/ 230 h 247"/>
                <a:gd name="T38" fmla="*/ 217 w 372"/>
                <a:gd name="T39" fmla="*/ 217 h 247"/>
                <a:gd name="T40" fmla="*/ 133 w 372"/>
                <a:gd name="T41" fmla="*/ 185 h 247"/>
                <a:gd name="T42" fmla="*/ 191 w 372"/>
                <a:gd name="T43" fmla="*/ 39 h 247"/>
                <a:gd name="T44" fmla="*/ 83 w 372"/>
                <a:gd name="T45" fmla="*/ 83 h 247"/>
                <a:gd name="T46" fmla="*/ 39 w 372"/>
                <a:gd name="T47" fmla="*/ 191 h 247"/>
                <a:gd name="T48" fmla="*/ 44 w 372"/>
                <a:gd name="T49" fmla="*/ 231 h 247"/>
                <a:gd name="T50" fmla="*/ 9 w 372"/>
                <a:gd name="T51" fmla="*/ 247 h 247"/>
                <a:gd name="T52" fmla="*/ 0 w 372"/>
                <a:gd name="T53" fmla="*/ 191 h 247"/>
                <a:gd name="T54" fmla="*/ 56 w 372"/>
                <a:gd name="T55" fmla="*/ 56 h 247"/>
                <a:gd name="T56" fmla="*/ 191 w 372"/>
                <a:gd name="T57" fmla="*/ 0 h 247"/>
                <a:gd name="T58" fmla="*/ 326 w 372"/>
                <a:gd name="T59" fmla="*/ 56 h 247"/>
                <a:gd name="T60" fmla="*/ 372 w 372"/>
                <a:gd name="T61" fmla="*/ 132 h 247"/>
                <a:gd name="T62" fmla="*/ 339 w 372"/>
                <a:gd name="T63" fmla="*/ 152 h 247"/>
                <a:gd name="T64" fmla="*/ 299 w 372"/>
                <a:gd name="T65" fmla="*/ 83 h 247"/>
                <a:gd name="T66" fmla="*/ 191 w 372"/>
                <a:gd name="T67" fmla="*/ 39 h 24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72" h="246">
                  <a:moveTo>
                    <a:pt x="133" y="185"/>
                  </a:moveTo>
                  <a:cubicBezTo>
                    <a:pt x="123" y="177"/>
                    <a:pt x="118" y="166"/>
                    <a:pt x="118" y="152"/>
                  </a:cubicBezTo>
                  <a:cubicBezTo>
                    <a:pt x="118" y="136"/>
                    <a:pt x="124" y="124"/>
                    <a:pt x="136" y="115"/>
                  </a:cubicBezTo>
                  <a:cubicBezTo>
                    <a:pt x="147" y="105"/>
                    <a:pt x="160" y="100"/>
                    <a:pt x="180" y="100"/>
                  </a:cubicBezTo>
                  <a:cubicBezTo>
                    <a:pt x="180" y="84"/>
                    <a:pt x="180" y="84"/>
                    <a:pt x="180" y="84"/>
                  </a:cubicBezTo>
                  <a:cubicBezTo>
                    <a:pt x="205" y="84"/>
                    <a:pt x="205" y="84"/>
                    <a:pt x="205" y="84"/>
                  </a:cubicBezTo>
                  <a:cubicBezTo>
                    <a:pt x="205" y="99"/>
                    <a:pt x="205" y="99"/>
                    <a:pt x="205" y="99"/>
                  </a:cubicBezTo>
                  <a:cubicBezTo>
                    <a:pt x="224" y="100"/>
                    <a:pt x="235" y="104"/>
                    <a:pt x="246" y="114"/>
                  </a:cubicBezTo>
                  <a:cubicBezTo>
                    <a:pt x="257" y="123"/>
                    <a:pt x="262" y="136"/>
                    <a:pt x="263" y="152"/>
                  </a:cubicBezTo>
                  <a:cubicBezTo>
                    <a:pt x="221" y="152"/>
                    <a:pt x="221" y="152"/>
                    <a:pt x="221" y="152"/>
                  </a:cubicBezTo>
                  <a:cubicBezTo>
                    <a:pt x="220" y="145"/>
                    <a:pt x="218" y="140"/>
                    <a:pt x="215" y="136"/>
                  </a:cubicBezTo>
                  <a:cubicBezTo>
                    <a:pt x="208" y="128"/>
                    <a:pt x="176" y="128"/>
                    <a:pt x="167" y="134"/>
                  </a:cubicBezTo>
                  <a:cubicBezTo>
                    <a:pt x="161" y="139"/>
                    <a:pt x="160" y="151"/>
                    <a:pt x="167" y="156"/>
                  </a:cubicBezTo>
                  <a:cubicBezTo>
                    <a:pt x="175" y="162"/>
                    <a:pt x="205" y="167"/>
                    <a:pt x="217" y="171"/>
                  </a:cubicBezTo>
                  <a:cubicBezTo>
                    <a:pt x="232" y="176"/>
                    <a:pt x="244" y="181"/>
                    <a:pt x="251" y="188"/>
                  </a:cubicBezTo>
                  <a:cubicBezTo>
                    <a:pt x="261" y="197"/>
                    <a:pt x="266" y="208"/>
                    <a:pt x="266" y="223"/>
                  </a:cubicBezTo>
                  <a:cubicBezTo>
                    <a:pt x="266" y="227"/>
                    <a:pt x="266" y="231"/>
                    <a:pt x="265" y="234"/>
                  </a:cubicBezTo>
                  <a:cubicBezTo>
                    <a:pt x="263" y="238"/>
                    <a:pt x="261" y="242"/>
                    <a:pt x="259" y="246"/>
                  </a:cubicBezTo>
                  <a:cubicBezTo>
                    <a:pt x="247" y="240"/>
                    <a:pt x="235" y="235"/>
                    <a:pt x="222" y="230"/>
                  </a:cubicBezTo>
                  <a:cubicBezTo>
                    <a:pt x="223" y="225"/>
                    <a:pt x="221" y="220"/>
                    <a:pt x="217" y="217"/>
                  </a:cubicBezTo>
                  <a:cubicBezTo>
                    <a:pt x="200" y="204"/>
                    <a:pt x="158" y="207"/>
                    <a:pt x="133" y="185"/>
                  </a:cubicBezTo>
                  <a:close/>
                  <a:moveTo>
                    <a:pt x="191" y="39"/>
                  </a:moveTo>
                  <a:cubicBezTo>
                    <a:pt x="149" y="39"/>
                    <a:pt x="111" y="56"/>
                    <a:pt x="83" y="83"/>
                  </a:cubicBezTo>
                  <a:cubicBezTo>
                    <a:pt x="56" y="111"/>
                    <a:pt x="39" y="149"/>
                    <a:pt x="39" y="191"/>
                  </a:cubicBezTo>
                  <a:cubicBezTo>
                    <a:pt x="39" y="205"/>
                    <a:pt x="40" y="219"/>
                    <a:pt x="44" y="231"/>
                  </a:cubicBezTo>
                  <a:cubicBezTo>
                    <a:pt x="32" y="236"/>
                    <a:pt x="20" y="241"/>
                    <a:pt x="9" y="247"/>
                  </a:cubicBezTo>
                  <a:cubicBezTo>
                    <a:pt x="3" y="229"/>
                    <a:pt x="0" y="210"/>
                    <a:pt x="0" y="191"/>
                  </a:cubicBezTo>
                  <a:cubicBezTo>
                    <a:pt x="0" y="138"/>
                    <a:pt x="22" y="91"/>
                    <a:pt x="56" y="56"/>
                  </a:cubicBezTo>
                  <a:cubicBezTo>
                    <a:pt x="91" y="22"/>
                    <a:pt x="138" y="0"/>
                    <a:pt x="191" y="0"/>
                  </a:cubicBezTo>
                  <a:cubicBezTo>
                    <a:pt x="244" y="0"/>
                    <a:pt x="291" y="22"/>
                    <a:pt x="326" y="56"/>
                  </a:cubicBezTo>
                  <a:cubicBezTo>
                    <a:pt x="347" y="77"/>
                    <a:pt x="363" y="103"/>
                    <a:pt x="372" y="132"/>
                  </a:cubicBezTo>
                  <a:cubicBezTo>
                    <a:pt x="361" y="138"/>
                    <a:pt x="349" y="145"/>
                    <a:pt x="339" y="152"/>
                  </a:cubicBezTo>
                  <a:cubicBezTo>
                    <a:pt x="332" y="126"/>
                    <a:pt x="318" y="102"/>
                    <a:pt x="299" y="83"/>
                  </a:cubicBezTo>
                  <a:cubicBezTo>
                    <a:pt x="271" y="56"/>
                    <a:pt x="233" y="39"/>
                    <a:pt x="191" y="3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5" name="Freeform 37">
              <a:extLst>
                <a:ext uri="{FF2B5EF4-FFF2-40B4-BE49-F238E27FC236}">
                  <a16:creationId xmlns:a16="http://schemas.microsoft.com/office/drawing/2014/main" id="{5EDFC11C-4BBC-87AA-F56B-71935FEDF9E8}"/>
                </a:ext>
              </a:extLst>
            </p:cNvPr>
            <p:cNvSpPr>
              <a:spLocks noEditPoints="1"/>
            </p:cNvSpPr>
            <p:nvPr/>
          </p:nvSpPr>
          <p:spPr bwMode="auto">
            <a:xfrm>
              <a:off x="6183208" y="766203"/>
              <a:ext cx="251576" cy="263409"/>
            </a:xfrm>
            <a:custGeom>
              <a:gdLst>
                <a:gd name="T0" fmla="*/ 41 w 388"/>
                <a:gd name="T1" fmla="*/ 59 h 406"/>
                <a:gd name="T2" fmla="*/ 185 w 388"/>
                <a:gd name="T3" fmla="*/ 0 h 406"/>
                <a:gd name="T4" fmla="*/ 329 w 388"/>
                <a:gd name="T5" fmla="*/ 59 h 406"/>
                <a:gd name="T6" fmla="*/ 388 w 388"/>
                <a:gd name="T7" fmla="*/ 203 h 406"/>
                <a:gd name="T8" fmla="*/ 329 w 388"/>
                <a:gd name="T9" fmla="*/ 347 h 406"/>
                <a:gd name="T10" fmla="*/ 185 w 388"/>
                <a:gd name="T11" fmla="*/ 406 h 406"/>
                <a:gd name="T12" fmla="*/ 111 w 388"/>
                <a:gd name="T13" fmla="*/ 393 h 406"/>
                <a:gd name="T14" fmla="*/ 116 w 388"/>
                <a:gd name="T15" fmla="*/ 342 h 406"/>
                <a:gd name="T16" fmla="*/ 36 w 388"/>
                <a:gd name="T17" fmla="*/ 149 h 406"/>
                <a:gd name="T18" fmla="*/ 0 w 388"/>
                <a:gd name="T19" fmla="*/ 119 h 406"/>
                <a:gd name="T20" fmla="*/ 41 w 388"/>
                <a:gd name="T21" fmla="*/ 59 h 406"/>
                <a:gd name="T22" fmla="*/ 123 w 388"/>
                <a:gd name="T23" fmla="*/ 197 h 406"/>
                <a:gd name="T24" fmla="*/ 107 w 388"/>
                <a:gd name="T25" fmla="*/ 161 h 406"/>
                <a:gd name="T26" fmla="*/ 126 w 388"/>
                <a:gd name="T27" fmla="*/ 121 h 406"/>
                <a:gd name="T28" fmla="*/ 173 w 388"/>
                <a:gd name="T29" fmla="*/ 105 h 406"/>
                <a:gd name="T30" fmla="*/ 173 w 388"/>
                <a:gd name="T31" fmla="*/ 88 h 406"/>
                <a:gd name="T32" fmla="*/ 200 w 388"/>
                <a:gd name="T33" fmla="*/ 88 h 406"/>
                <a:gd name="T34" fmla="*/ 200 w 388"/>
                <a:gd name="T35" fmla="*/ 104 h 406"/>
                <a:gd name="T36" fmla="*/ 244 w 388"/>
                <a:gd name="T37" fmla="*/ 120 h 406"/>
                <a:gd name="T38" fmla="*/ 262 w 388"/>
                <a:gd name="T39" fmla="*/ 161 h 406"/>
                <a:gd name="T40" fmla="*/ 217 w 388"/>
                <a:gd name="T41" fmla="*/ 161 h 406"/>
                <a:gd name="T42" fmla="*/ 211 w 388"/>
                <a:gd name="T43" fmla="*/ 144 h 406"/>
                <a:gd name="T44" fmla="*/ 160 w 388"/>
                <a:gd name="T45" fmla="*/ 142 h 406"/>
                <a:gd name="T46" fmla="*/ 159 w 388"/>
                <a:gd name="T47" fmla="*/ 165 h 406"/>
                <a:gd name="T48" fmla="*/ 213 w 388"/>
                <a:gd name="T49" fmla="*/ 181 h 406"/>
                <a:gd name="T50" fmla="*/ 250 w 388"/>
                <a:gd name="T51" fmla="*/ 200 h 406"/>
                <a:gd name="T52" fmla="*/ 265 w 388"/>
                <a:gd name="T53" fmla="*/ 237 h 406"/>
                <a:gd name="T54" fmla="*/ 248 w 388"/>
                <a:gd name="T55" fmla="*/ 279 h 406"/>
                <a:gd name="T56" fmla="*/ 198 w 388"/>
                <a:gd name="T57" fmla="*/ 296 h 406"/>
                <a:gd name="T58" fmla="*/ 198 w 388"/>
                <a:gd name="T59" fmla="*/ 318 h 406"/>
                <a:gd name="T60" fmla="*/ 172 w 388"/>
                <a:gd name="T61" fmla="*/ 318 h 406"/>
                <a:gd name="T62" fmla="*/ 172 w 388"/>
                <a:gd name="T63" fmla="*/ 296 h 406"/>
                <a:gd name="T64" fmla="*/ 123 w 388"/>
                <a:gd name="T65" fmla="*/ 279 h 406"/>
                <a:gd name="T66" fmla="*/ 105 w 388"/>
                <a:gd name="T67" fmla="*/ 233 h 406"/>
                <a:gd name="T68" fmla="*/ 152 w 388"/>
                <a:gd name="T69" fmla="*/ 233 h 406"/>
                <a:gd name="T70" fmla="*/ 158 w 388"/>
                <a:gd name="T71" fmla="*/ 254 h 406"/>
                <a:gd name="T72" fmla="*/ 212 w 388"/>
                <a:gd name="T73" fmla="*/ 256 h 406"/>
                <a:gd name="T74" fmla="*/ 213 w 388"/>
                <a:gd name="T75" fmla="*/ 231 h 406"/>
                <a:gd name="T76" fmla="*/ 123 w 388"/>
                <a:gd name="T77" fmla="*/ 197 h 406"/>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Lst>
              <a:rect l="0" t="0" r="r" b="b"/>
              <a:pathLst>
                <a:path w="388" h="406">
                  <a:moveTo>
                    <a:pt x="41" y="59"/>
                  </a:moveTo>
                  <a:cubicBezTo>
                    <a:pt x="78" y="22"/>
                    <a:pt x="129" y="0"/>
                    <a:pt x="185" y="0"/>
                  </a:cubicBezTo>
                  <a:cubicBezTo>
                    <a:pt x="241" y="0"/>
                    <a:pt x="292" y="22"/>
                    <a:pt x="329" y="59"/>
                  </a:cubicBezTo>
                  <a:cubicBezTo>
                    <a:pt x="366" y="96"/>
                    <a:pt x="388" y="147"/>
                    <a:pt x="388" y="203"/>
                  </a:cubicBezTo>
                  <a:cubicBezTo>
                    <a:pt x="388" y="259"/>
                    <a:pt x="366" y="310"/>
                    <a:pt x="329" y="347"/>
                  </a:cubicBezTo>
                  <a:cubicBezTo>
                    <a:pt x="292" y="384"/>
                    <a:pt x="241" y="406"/>
                    <a:pt x="185" y="406"/>
                  </a:cubicBezTo>
                  <a:cubicBezTo>
                    <a:pt x="159" y="406"/>
                    <a:pt x="134" y="401"/>
                    <a:pt x="111" y="393"/>
                  </a:cubicBezTo>
                  <a:cubicBezTo>
                    <a:pt x="114" y="376"/>
                    <a:pt x="116" y="359"/>
                    <a:pt x="116" y="342"/>
                  </a:cubicBezTo>
                  <a:cubicBezTo>
                    <a:pt x="116" y="270"/>
                    <a:pt x="87" y="200"/>
                    <a:pt x="36" y="149"/>
                  </a:cubicBezTo>
                  <a:cubicBezTo>
                    <a:pt x="25" y="138"/>
                    <a:pt x="13" y="128"/>
                    <a:pt x="0" y="119"/>
                  </a:cubicBezTo>
                  <a:cubicBezTo>
                    <a:pt x="10" y="96"/>
                    <a:pt x="24" y="76"/>
                    <a:pt x="41" y="59"/>
                  </a:cubicBezTo>
                  <a:close/>
                  <a:moveTo>
                    <a:pt x="123" y="197"/>
                  </a:moveTo>
                  <a:cubicBezTo>
                    <a:pt x="112" y="188"/>
                    <a:pt x="107" y="176"/>
                    <a:pt x="107" y="161"/>
                  </a:cubicBezTo>
                  <a:cubicBezTo>
                    <a:pt x="107" y="144"/>
                    <a:pt x="113" y="131"/>
                    <a:pt x="126" y="121"/>
                  </a:cubicBezTo>
                  <a:cubicBezTo>
                    <a:pt x="138" y="111"/>
                    <a:pt x="152" y="105"/>
                    <a:pt x="173" y="105"/>
                  </a:cubicBezTo>
                  <a:cubicBezTo>
                    <a:pt x="173" y="88"/>
                    <a:pt x="173" y="88"/>
                    <a:pt x="173" y="88"/>
                  </a:cubicBezTo>
                  <a:cubicBezTo>
                    <a:pt x="200" y="88"/>
                    <a:pt x="200" y="88"/>
                    <a:pt x="200" y="88"/>
                  </a:cubicBezTo>
                  <a:cubicBezTo>
                    <a:pt x="200" y="104"/>
                    <a:pt x="200" y="104"/>
                    <a:pt x="200" y="104"/>
                  </a:cubicBezTo>
                  <a:cubicBezTo>
                    <a:pt x="220" y="105"/>
                    <a:pt x="233" y="110"/>
                    <a:pt x="244" y="120"/>
                  </a:cubicBezTo>
                  <a:cubicBezTo>
                    <a:pt x="255" y="130"/>
                    <a:pt x="261" y="143"/>
                    <a:pt x="262" y="161"/>
                  </a:cubicBezTo>
                  <a:cubicBezTo>
                    <a:pt x="217" y="161"/>
                    <a:pt x="217" y="161"/>
                    <a:pt x="217" y="161"/>
                  </a:cubicBezTo>
                  <a:cubicBezTo>
                    <a:pt x="216" y="154"/>
                    <a:pt x="214" y="148"/>
                    <a:pt x="211" y="144"/>
                  </a:cubicBezTo>
                  <a:cubicBezTo>
                    <a:pt x="203" y="135"/>
                    <a:pt x="168" y="135"/>
                    <a:pt x="160" y="142"/>
                  </a:cubicBezTo>
                  <a:cubicBezTo>
                    <a:pt x="152" y="147"/>
                    <a:pt x="152" y="160"/>
                    <a:pt x="159" y="165"/>
                  </a:cubicBezTo>
                  <a:cubicBezTo>
                    <a:pt x="168" y="172"/>
                    <a:pt x="200" y="177"/>
                    <a:pt x="213" y="181"/>
                  </a:cubicBezTo>
                  <a:cubicBezTo>
                    <a:pt x="229" y="186"/>
                    <a:pt x="242" y="193"/>
                    <a:pt x="250" y="200"/>
                  </a:cubicBezTo>
                  <a:cubicBezTo>
                    <a:pt x="260" y="209"/>
                    <a:pt x="265" y="221"/>
                    <a:pt x="265" y="237"/>
                  </a:cubicBezTo>
                  <a:cubicBezTo>
                    <a:pt x="265" y="256"/>
                    <a:pt x="260" y="270"/>
                    <a:pt x="248" y="279"/>
                  </a:cubicBezTo>
                  <a:cubicBezTo>
                    <a:pt x="236" y="289"/>
                    <a:pt x="222" y="295"/>
                    <a:pt x="198" y="296"/>
                  </a:cubicBezTo>
                  <a:cubicBezTo>
                    <a:pt x="198" y="318"/>
                    <a:pt x="198" y="318"/>
                    <a:pt x="198" y="318"/>
                  </a:cubicBezTo>
                  <a:cubicBezTo>
                    <a:pt x="172" y="318"/>
                    <a:pt x="172" y="318"/>
                    <a:pt x="172" y="318"/>
                  </a:cubicBezTo>
                  <a:cubicBezTo>
                    <a:pt x="172" y="296"/>
                    <a:pt x="172" y="296"/>
                    <a:pt x="172" y="296"/>
                  </a:cubicBezTo>
                  <a:cubicBezTo>
                    <a:pt x="150" y="295"/>
                    <a:pt x="136" y="290"/>
                    <a:pt x="123" y="279"/>
                  </a:cubicBezTo>
                  <a:cubicBezTo>
                    <a:pt x="111" y="268"/>
                    <a:pt x="105" y="252"/>
                    <a:pt x="105" y="233"/>
                  </a:cubicBezTo>
                  <a:cubicBezTo>
                    <a:pt x="152" y="233"/>
                    <a:pt x="152" y="233"/>
                    <a:pt x="152" y="233"/>
                  </a:cubicBezTo>
                  <a:cubicBezTo>
                    <a:pt x="153" y="243"/>
                    <a:pt x="155" y="250"/>
                    <a:pt x="158" y="254"/>
                  </a:cubicBezTo>
                  <a:cubicBezTo>
                    <a:pt x="167" y="265"/>
                    <a:pt x="203" y="263"/>
                    <a:pt x="212" y="256"/>
                  </a:cubicBezTo>
                  <a:cubicBezTo>
                    <a:pt x="220" y="251"/>
                    <a:pt x="221" y="237"/>
                    <a:pt x="213" y="231"/>
                  </a:cubicBezTo>
                  <a:cubicBezTo>
                    <a:pt x="195" y="216"/>
                    <a:pt x="150" y="220"/>
                    <a:pt x="123" y="197"/>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sp>
          <p:nvSpPr>
            <p:cNvPr id="26" name="Freeform 38">
              <a:extLst>
                <a:ext uri="{FF2B5EF4-FFF2-40B4-BE49-F238E27FC236}">
                  <a16:creationId xmlns:a16="http://schemas.microsoft.com/office/drawing/2014/main" id="{3EE5CC63-BE1C-C9D9-4A58-E80C1B189749}"/>
                </a:ext>
              </a:extLst>
            </p:cNvPr>
            <p:cNvSpPr>
              <a:spLocks noEditPoints="1"/>
            </p:cNvSpPr>
            <p:nvPr/>
          </p:nvSpPr>
          <p:spPr bwMode="auto">
            <a:xfrm>
              <a:off x="5928340" y="836444"/>
              <a:ext cx="304799" cy="304566"/>
            </a:xfrm>
            <a:custGeom>
              <a:gdLst>
                <a:gd name="T0" fmla="*/ 235 w 470"/>
                <a:gd name="T1" fmla="*/ 57 h 470"/>
                <a:gd name="T2" fmla="*/ 109 w 470"/>
                <a:gd name="T3" fmla="*/ 109 h 470"/>
                <a:gd name="T4" fmla="*/ 57 w 470"/>
                <a:gd name="T5" fmla="*/ 235 h 470"/>
                <a:gd name="T6" fmla="*/ 109 w 470"/>
                <a:gd name="T7" fmla="*/ 361 h 470"/>
                <a:gd name="T8" fmla="*/ 235 w 470"/>
                <a:gd name="T9" fmla="*/ 413 h 470"/>
                <a:gd name="T10" fmla="*/ 361 w 470"/>
                <a:gd name="T11" fmla="*/ 361 h 470"/>
                <a:gd name="T12" fmla="*/ 413 w 470"/>
                <a:gd name="T13" fmla="*/ 235 h 470"/>
                <a:gd name="T14" fmla="*/ 361 w 470"/>
                <a:gd name="T15" fmla="*/ 109 h 470"/>
                <a:gd name="T16" fmla="*/ 235 w 470"/>
                <a:gd name="T17" fmla="*/ 57 h 470"/>
                <a:gd name="T18" fmla="*/ 170 w 470"/>
                <a:gd name="T19" fmla="*/ 228 h 470"/>
                <a:gd name="T20" fmla="*/ 154 w 470"/>
                <a:gd name="T21" fmla="*/ 191 h 470"/>
                <a:gd name="T22" fmla="*/ 173 w 470"/>
                <a:gd name="T23" fmla="*/ 149 h 470"/>
                <a:gd name="T24" fmla="*/ 222 w 470"/>
                <a:gd name="T25" fmla="*/ 132 h 470"/>
                <a:gd name="T26" fmla="*/ 222 w 470"/>
                <a:gd name="T27" fmla="*/ 114 h 470"/>
                <a:gd name="T28" fmla="*/ 251 w 470"/>
                <a:gd name="T29" fmla="*/ 114 h 470"/>
                <a:gd name="T30" fmla="*/ 251 w 470"/>
                <a:gd name="T31" fmla="*/ 132 h 470"/>
                <a:gd name="T32" fmla="*/ 296 w 470"/>
                <a:gd name="T33" fmla="*/ 148 h 470"/>
                <a:gd name="T34" fmla="*/ 314 w 470"/>
                <a:gd name="T35" fmla="*/ 190 h 470"/>
                <a:gd name="T36" fmla="*/ 267 w 470"/>
                <a:gd name="T37" fmla="*/ 190 h 470"/>
                <a:gd name="T38" fmla="*/ 262 w 470"/>
                <a:gd name="T39" fmla="*/ 173 h 470"/>
                <a:gd name="T40" fmla="*/ 208 w 470"/>
                <a:gd name="T41" fmla="*/ 171 h 470"/>
                <a:gd name="T42" fmla="*/ 208 w 470"/>
                <a:gd name="T43" fmla="*/ 196 h 470"/>
                <a:gd name="T44" fmla="*/ 264 w 470"/>
                <a:gd name="T45" fmla="*/ 212 h 470"/>
                <a:gd name="T46" fmla="*/ 302 w 470"/>
                <a:gd name="T47" fmla="*/ 231 h 470"/>
                <a:gd name="T48" fmla="*/ 318 w 470"/>
                <a:gd name="T49" fmla="*/ 271 h 470"/>
                <a:gd name="T50" fmla="*/ 300 w 470"/>
                <a:gd name="T51" fmla="*/ 314 h 470"/>
                <a:gd name="T52" fmla="*/ 248 w 470"/>
                <a:gd name="T53" fmla="*/ 333 h 470"/>
                <a:gd name="T54" fmla="*/ 248 w 470"/>
                <a:gd name="T55" fmla="*/ 355 h 470"/>
                <a:gd name="T56" fmla="*/ 219 w 470"/>
                <a:gd name="T57" fmla="*/ 355 h 470"/>
                <a:gd name="T58" fmla="*/ 219 w 470"/>
                <a:gd name="T59" fmla="*/ 333 h 470"/>
                <a:gd name="T60" fmla="*/ 171 w 470"/>
                <a:gd name="T61" fmla="*/ 313 h 470"/>
                <a:gd name="T62" fmla="*/ 151 w 470"/>
                <a:gd name="T63" fmla="*/ 266 h 470"/>
                <a:gd name="T64" fmla="*/ 201 w 470"/>
                <a:gd name="T65" fmla="*/ 266 h 470"/>
                <a:gd name="T66" fmla="*/ 207 w 470"/>
                <a:gd name="T67" fmla="*/ 288 h 470"/>
                <a:gd name="T68" fmla="*/ 263 w 470"/>
                <a:gd name="T69" fmla="*/ 290 h 470"/>
                <a:gd name="T70" fmla="*/ 264 w 470"/>
                <a:gd name="T71" fmla="*/ 264 h 470"/>
                <a:gd name="T72" fmla="*/ 170 w 470"/>
                <a:gd name="T73" fmla="*/ 228 h 470"/>
                <a:gd name="T74" fmla="*/ 69 w 470"/>
                <a:gd name="T75" fmla="*/ 69 h 470"/>
                <a:gd name="T76" fmla="*/ 235 w 470"/>
                <a:gd name="T77" fmla="*/ 0 h 470"/>
                <a:gd name="T78" fmla="*/ 401 w 470"/>
                <a:gd name="T79" fmla="*/ 69 h 470"/>
                <a:gd name="T80" fmla="*/ 470 w 470"/>
                <a:gd name="T81" fmla="*/ 235 h 470"/>
                <a:gd name="T82" fmla="*/ 401 w 470"/>
                <a:gd name="T83" fmla="*/ 401 h 470"/>
                <a:gd name="T84" fmla="*/ 235 w 470"/>
                <a:gd name="T85" fmla="*/ 470 h 470"/>
                <a:gd name="T86" fmla="*/ 69 w 470"/>
                <a:gd name="T87" fmla="*/ 401 h 470"/>
                <a:gd name="T88" fmla="*/ 0 w 470"/>
                <a:gd name="T89" fmla="*/ 235 h 470"/>
                <a:gd name="T90" fmla="*/ 69 w 470"/>
                <a:gd name="T91" fmla="*/ 69 h 470"/>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470" h="470">
                  <a:moveTo>
                    <a:pt x="235" y="57"/>
                  </a:moveTo>
                  <a:cubicBezTo>
                    <a:pt x="186" y="57"/>
                    <a:pt x="141" y="77"/>
                    <a:pt x="109" y="109"/>
                  </a:cubicBezTo>
                  <a:cubicBezTo>
                    <a:pt x="77" y="141"/>
                    <a:pt x="57" y="186"/>
                    <a:pt x="57" y="235"/>
                  </a:cubicBezTo>
                  <a:cubicBezTo>
                    <a:pt x="57" y="284"/>
                    <a:pt x="77" y="328"/>
                    <a:pt x="109" y="361"/>
                  </a:cubicBezTo>
                  <a:cubicBezTo>
                    <a:pt x="141" y="393"/>
                    <a:pt x="186" y="413"/>
                    <a:pt x="235" y="413"/>
                  </a:cubicBezTo>
                  <a:cubicBezTo>
                    <a:pt x="284" y="413"/>
                    <a:pt x="328" y="393"/>
                    <a:pt x="361" y="361"/>
                  </a:cubicBezTo>
                  <a:cubicBezTo>
                    <a:pt x="393" y="328"/>
                    <a:pt x="413" y="284"/>
                    <a:pt x="413" y="235"/>
                  </a:cubicBezTo>
                  <a:cubicBezTo>
                    <a:pt x="413" y="186"/>
                    <a:pt x="393" y="141"/>
                    <a:pt x="361" y="109"/>
                  </a:cubicBezTo>
                  <a:cubicBezTo>
                    <a:pt x="328" y="77"/>
                    <a:pt x="284" y="57"/>
                    <a:pt x="235" y="57"/>
                  </a:cubicBezTo>
                  <a:close/>
                  <a:moveTo>
                    <a:pt x="170" y="228"/>
                  </a:moveTo>
                  <a:cubicBezTo>
                    <a:pt x="159" y="219"/>
                    <a:pt x="154" y="207"/>
                    <a:pt x="154" y="191"/>
                  </a:cubicBezTo>
                  <a:cubicBezTo>
                    <a:pt x="154" y="174"/>
                    <a:pt x="160" y="160"/>
                    <a:pt x="173" y="149"/>
                  </a:cubicBezTo>
                  <a:cubicBezTo>
                    <a:pt x="186" y="139"/>
                    <a:pt x="200" y="133"/>
                    <a:pt x="222" y="132"/>
                  </a:cubicBezTo>
                  <a:cubicBezTo>
                    <a:pt x="222" y="114"/>
                    <a:pt x="222" y="114"/>
                    <a:pt x="222" y="114"/>
                  </a:cubicBezTo>
                  <a:cubicBezTo>
                    <a:pt x="251" y="114"/>
                    <a:pt x="251" y="114"/>
                    <a:pt x="251" y="114"/>
                  </a:cubicBezTo>
                  <a:cubicBezTo>
                    <a:pt x="251" y="132"/>
                    <a:pt x="251" y="132"/>
                    <a:pt x="251" y="132"/>
                  </a:cubicBezTo>
                  <a:cubicBezTo>
                    <a:pt x="272" y="133"/>
                    <a:pt x="284" y="138"/>
                    <a:pt x="296" y="148"/>
                  </a:cubicBezTo>
                  <a:cubicBezTo>
                    <a:pt x="308" y="158"/>
                    <a:pt x="313" y="172"/>
                    <a:pt x="314" y="190"/>
                  </a:cubicBezTo>
                  <a:cubicBezTo>
                    <a:pt x="267" y="190"/>
                    <a:pt x="267" y="190"/>
                    <a:pt x="267" y="190"/>
                  </a:cubicBezTo>
                  <a:cubicBezTo>
                    <a:pt x="266" y="182"/>
                    <a:pt x="265" y="177"/>
                    <a:pt x="262" y="173"/>
                  </a:cubicBezTo>
                  <a:cubicBezTo>
                    <a:pt x="254" y="164"/>
                    <a:pt x="218" y="164"/>
                    <a:pt x="208" y="171"/>
                  </a:cubicBezTo>
                  <a:cubicBezTo>
                    <a:pt x="201" y="177"/>
                    <a:pt x="200" y="190"/>
                    <a:pt x="208" y="196"/>
                  </a:cubicBezTo>
                  <a:cubicBezTo>
                    <a:pt x="217" y="203"/>
                    <a:pt x="250" y="208"/>
                    <a:pt x="264" y="212"/>
                  </a:cubicBezTo>
                  <a:cubicBezTo>
                    <a:pt x="281" y="218"/>
                    <a:pt x="294" y="224"/>
                    <a:pt x="302" y="231"/>
                  </a:cubicBezTo>
                  <a:cubicBezTo>
                    <a:pt x="313" y="241"/>
                    <a:pt x="318" y="254"/>
                    <a:pt x="318" y="271"/>
                  </a:cubicBezTo>
                  <a:cubicBezTo>
                    <a:pt x="319" y="290"/>
                    <a:pt x="312" y="304"/>
                    <a:pt x="300" y="314"/>
                  </a:cubicBezTo>
                  <a:cubicBezTo>
                    <a:pt x="288" y="325"/>
                    <a:pt x="272" y="332"/>
                    <a:pt x="248" y="333"/>
                  </a:cubicBezTo>
                  <a:cubicBezTo>
                    <a:pt x="248" y="355"/>
                    <a:pt x="248" y="355"/>
                    <a:pt x="248" y="355"/>
                  </a:cubicBezTo>
                  <a:cubicBezTo>
                    <a:pt x="219" y="355"/>
                    <a:pt x="219" y="355"/>
                    <a:pt x="219" y="355"/>
                  </a:cubicBezTo>
                  <a:cubicBezTo>
                    <a:pt x="219" y="333"/>
                    <a:pt x="219" y="333"/>
                    <a:pt x="219" y="333"/>
                  </a:cubicBezTo>
                  <a:cubicBezTo>
                    <a:pt x="196" y="333"/>
                    <a:pt x="183" y="325"/>
                    <a:pt x="171" y="313"/>
                  </a:cubicBezTo>
                  <a:cubicBezTo>
                    <a:pt x="158" y="302"/>
                    <a:pt x="151" y="286"/>
                    <a:pt x="151" y="266"/>
                  </a:cubicBezTo>
                  <a:cubicBezTo>
                    <a:pt x="201" y="266"/>
                    <a:pt x="201" y="266"/>
                    <a:pt x="201" y="266"/>
                  </a:cubicBezTo>
                  <a:cubicBezTo>
                    <a:pt x="202" y="276"/>
                    <a:pt x="204" y="283"/>
                    <a:pt x="207" y="288"/>
                  </a:cubicBezTo>
                  <a:cubicBezTo>
                    <a:pt x="216" y="299"/>
                    <a:pt x="254" y="297"/>
                    <a:pt x="263" y="290"/>
                  </a:cubicBezTo>
                  <a:cubicBezTo>
                    <a:pt x="272" y="284"/>
                    <a:pt x="272" y="271"/>
                    <a:pt x="264" y="264"/>
                  </a:cubicBezTo>
                  <a:cubicBezTo>
                    <a:pt x="245" y="249"/>
                    <a:pt x="198" y="252"/>
                    <a:pt x="170" y="228"/>
                  </a:cubicBezTo>
                  <a:close/>
                  <a:moveTo>
                    <a:pt x="69" y="69"/>
                  </a:moveTo>
                  <a:cubicBezTo>
                    <a:pt x="111" y="26"/>
                    <a:pt x="170" y="0"/>
                    <a:pt x="235" y="0"/>
                  </a:cubicBezTo>
                  <a:cubicBezTo>
                    <a:pt x="300" y="0"/>
                    <a:pt x="359" y="26"/>
                    <a:pt x="401" y="69"/>
                  </a:cubicBezTo>
                  <a:cubicBezTo>
                    <a:pt x="444" y="111"/>
                    <a:pt x="470" y="170"/>
                    <a:pt x="470" y="235"/>
                  </a:cubicBezTo>
                  <a:cubicBezTo>
                    <a:pt x="470" y="300"/>
                    <a:pt x="444" y="359"/>
                    <a:pt x="401" y="401"/>
                  </a:cubicBezTo>
                  <a:cubicBezTo>
                    <a:pt x="359" y="444"/>
                    <a:pt x="300" y="470"/>
                    <a:pt x="235" y="470"/>
                  </a:cubicBezTo>
                  <a:cubicBezTo>
                    <a:pt x="170" y="470"/>
                    <a:pt x="111" y="444"/>
                    <a:pt x="69" y="401"/>
                  </a:cubicBezTo>
                  <a:cubicBezTo>
                    <a:pt x="26" y="359"/>
                    <a:pt x="0" y="300"/>
                    <a:pt x="0" y="235"/>
                  </a:cubicBezTo>
                  <a:cubicBezTo>
                    <a:pt x="0" y="170"/>
                    <a:pt x="26" y="111"/>
                    <a:pt x="69" y="69"/>
                  </a:cubicBezTo>
                  <a:close/>
                </a:path>
              </a:pathLst>
            </a:custGeom>
            <a:grpFill/>
            <a:ln>
              <a:noFill/>
            </a:ln>
            <a:extLst>
              <a:ext uri="{91240B29-F687-4F45-9708-019B960494DF}">
                <a14:hiddenLine xmlns:a14="http://schemas.microsoft.com/office/drawing/2010/main" w="9525">
                  <a:solidFill>
                    <a:srgbClr val="000000"/>
                  </a:solidFill>
                  <a:round/>
                  <a:headEnd/>
                  <a:tailEnd/>
                </a14:hiddenLine>
              </a:ext>
            </a:extLst>
          </p:spPr>
          <p:txBody>
            <a:bodyPr vert="horz" wrap="square" lIns="68589" tIns="34295" rIns="68589" bIns="34295" numCol="1" anchor="t" anchorCtr="0" compatLnSpc="1">
              <a:prstTxWarp prst="textNoShape">
                <a:avLst/>
              </a:prstTxWarp>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grpSp>
        <p:nvGrpSpPr>
          <p:cNvPr id="16" name="组合 40">
            <a:extLst>
              <a:ext uri="{FF2B5EF4-FFF2-40B4-BE49-F238E27FC236}">
                <a16:creationId xmlns:a16="http://schemas.microsoft.com/office/drawing/2014/main" id="{8AAB1F44-ACDB-607C-B7E8-35635B24AA81}"/>
              </a:ext>
            </a:extLst>
          </p:cNvPr>
          <p:cNvGrpSpPr/>
          <p:nvPr userDrawn="1"/>
        </p:nvGrpSpPr>
        <p:grpSpPr>
          <a:xfrm>
            <a:off x="277962" y="1113221"/>
            <a:ext cx="884716" cy="853876"/>
            <a:chExt cx="1155700" cy="1155698"/>
          </a:xfrm>
          <a:solidFill>
            <a:schemeClr val="bg1">
              <a:lumMod val="65000"/>
            </a:schemeClr>
          </a:solidFill>
        </p:grpSpPr>
        <p:sp>
          <p:nvSpPr>
            <p:cNvPr id="17" name="Oval 33">
              <a:extLst>
                <a:ext uri="{FF2B5EF4-FFF2-40B4-BE49-F238E27FC236}">
                  <a16:creationId xmlns:a16="http://schemas.microsoft.com/office/drawing/2014/main" id="{F92DABE3-AA67-1DDC-F60C-D77D4810F9E6}"/>
                </a:ext>
              </a:extLst>
            </p:cNvPr>
            <p:cNvSpPr>
              <a:spLocks noChangeArrowheads="1"/>
            </p:cNvSpPr>
            <p:nvPr/>
          </p:nvSpPr>
          <p:spPr bwMode="auto">
            <a:xfrm>
              <a:off x="0" y="0"/>
              <a:ext cx="1155700" cy="1155698"/>
            </a:xfrm>
            <a:prstGeom prst="ellipse">
              <a:avLst/>
            </a:prstGeom>
            <a:solidFill>
              <a:srgbClr val="2EA7E0"/>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0" latinLnBrk="0" hangingPunct="0">
                <a:spcBef>
                  <a:spcPct val="20000"/>
                </a:spcBef>
                <a:buChar char="•"/>
                <a:defRPr sz="2000" kern="1200">
                  <a:solidFill>
                    <a:schemeClr val="accent1"/>
                  </a:solidFill>
                  <a:latin typeface="Arial" pitchFamily="34" charset="0"/>
                  <a:ea typeface="微软雅黑" pitchFamily="34" charset="-122"/>
                  <a:cs typeface="+mn-cs"/>
                </a:defRPr>
              </a:lvl1pPr>
              <a:lvl2pPr marL="742950" indent="-285750" algn="l" defTabSz="914400" rtl="0" eaLnBrk="0" latinLnBrk="0" hangingPunct="0">
                <a:spcBef>
                  <a:spcPct val="20000"/>
                </a:spcBef>
                <a:buChar char="–"/>
                <a:defRPr sz="2000" kern="1200">
                  <a:solidFill>
                    <a:schemeClr val="accent1"/>
                  </a:solidFill>
                  <a:latin typeface="Arial" pitchFamily="34" charset="0"/>
                  <a:ea typeface="仿宋_GB2312" pitchFamily="1" charset="-122"/>
                  <a:cs typeface="+mn-cs"/>
                </a:defRPr>
              </a:lvl2pPr>
              <a:lvl3pPr marL="1143000" indent="-228600" algn="l" defTabSz="914400" rtl="0" eaLnBrk="0" latinLnBrk="0" hangingPunct="0">
                <a:spcBef>
                  <a:spcPct val="20000"/>
                </a:spcBef>
                <a:buChar char="•"/>
                <a:defRPr sz="2400" kern="1200">
                  <a:solidFill>
                    <a:schemeClr val="tx1"/>
                  </a:solidFill>
                  <a:latin typeface="Arial" pitchFamily="34" charset="0"/>
                  <a:ea typeface="宋体" panose="02010600030101010101" pitchFamily="2" charset="-122"/>
                  <a:cs typeface="+mn-cs"/>
                </a:defRPr>
              </a:lvl3pPr>
              <a:lvl4pPr marL="16002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4pPr>
              <a:lvl5pPr marL="2057400" indent="-228600" algn="l" defTabSz="914400" rtl="0" eaLnBrk="0" latinLnBrk="0" hangingPunct="0">
                <a:spcBef>
                  <a:spcPct val="20000"/>
                </a:spcBef>
                <a:buChar char="»"/>
                <a:defRPr sz="2000" kern="1200">
                  <a:solidFill>
                    <a:schemeClr val="tx1"/>
                  </a:solidFill>
                  <a:latin typeface="Arial" pitchFamily="34" charset="0"/>
                  <a:ea typeface="宋体" panose="02010600030101010101" pitchFamily="2" charset="-122"/>
                  <a:cs typeface="+mn-cs"/>
                </a:defRPr>
              </a:lvl5pPr>
              <a:lvl6pPr marL="25146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6pPr>
              <a:lvl7pPr marL="29718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7pPr>
              <a:lvl8pPr marL="34290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8pPr>
              <a:lvl9pPr marL="3886200" indent="-228600" algn="l" defTabSz="914400" rtl="0" eaLnBrk="0" fontAlgn="base" latinLnBrk="0" hangingPunct="0">
                <a:spcBef>
                  <a:spcPct val="20000"/>
                </a:spcBef>
                <a:spcAft>
                  <a:spcPct val="0"/>
                </a:spcAft>
                <a:buChar char="»"/>
                <a:defRPr sz="2000" kern="1200">
                  <a:solidFill>
                    <a:schemeClr val="tx1"/>
                  </a:solidFill>
                  <a:latin typeface="Arial" pitchFamily="34" charset="0"/>
                  <a:ea typeface="宋体" panose="02010600030101010101" pitchFamily="2" charset="-122"/>
                  <a:cs typeface="+mn-cs"/>
                </a:defRPr>
              </a:lvl9pPr>
            </a:lstStyle>
            <a:p>
              <a:pPr eaLnBrk="1" hangingPunct="1">
                <a:spcBef>
                  <a:spcPct val="0"/>
                </a:spcBef>
                <a:buFontTx/>
                <a:buNone/>
              </a:pPr>
              <a:endParaRPr lang="zh-CN" altLang="en-US" sz="1300">
                <a:solidFill>
                  <a:schemeClr val="tx1"/>
                </a:solidFill>
                <a:ea typeface="宋体" panose="02010600030101010101" pitchFamily="2" charset="-122"/>
              </a:endParaRPr>
            </a:p>
          </p:txBody>
        </p:sp>
        <p:sp>
          <p:nvSpPr>
            <p:cNvPr id="18" name="Freeform 36">
              <a:extLst>
                <a:ext uri="{FF2B5EF4-FFF2-40B4-BE49-F238E27FC236}">
                  <a16:creationId xmlns:a16="http://schemas.microsoft.com/office/drawing/2014/main" id="{D97350B2-2CEF-DE2C-7503-6ED4C1857D33}"/>
                </a:ext>
              </a:extLst>
            </p:cNvPr>
            <p:cNvSpPr>
              <a:spLocks noEditPoints="1"/>
            </p:cNvSpPr>
            <p:nvPr/>
          </p:nvSpPr>
          <p:spPr bwMode="auto">
            <a:xfrm>
              <a:off x="261937" y="217487"/>
              <a:ext cx="712788" cy="701675"/>
            </a:xfrm>
            <a:custGeom>
              <a:gdLst>
                <a:gd name="T0" fmla="*/ 188097 w 792"/>
                <a:gd name="T1" fmla="*/ 307152 h 779"/>
                <a:gd name="T2" fmla="*/ 249296 w 792"/>
                <a:gd name="T3" fmla="*/ 200865 h 779"/>
                <a:gd name="T4" fmla="*/ 350994 w 792"/>
                <a:gd name="T5" fmla="*/ 290938 h 779"/>
                <a:gd name="T6" fmla="*/ 264596 w 792"/>
                <a:gd name="T7" fmla="*/ 182850 h 779"/>
                <a:gd name="T8" fmla="*/ 350994 w 792"/>
                <a:gd name="T9" fmla="*/ 290938 h 779"/>
                <a:gd name="T10" fmla="*/ 350994 w 792"/>
                <a:gd name="T11" fmla="*/ 290938 h 779"/>
                <a:gd name="T12" fmla="*/ 420293 w 792"/>
                <a:gd name="T13" fmla="*/ 174743 h 779"/>
                <a:gd name="T14" fmla="*/ 442793 w 792"/>
                <a:gd name="T15" fmla="*/ 163034 h 779"/>
                <a:gd name="T16" fmla="*/ 445493 w 792"/>
                <a:gd name="T17" fmla="*/ 182850 h 779"/>
                <a:gd name="T18" fmla="*/ 439193 w 792"/>
                <a:gd name="T19" fmla="*/ 215276 h 779"/>
                <a:gd name="T20" fmla="*/ 418493 w 792"/>
                <a:gd name="T21" fmla="*/ 207170 h 779"/>
                <a:gd name="T22" fmla="*/ 393293 w 792"/>
                <a:gd name="T23" fmla="*/ 185552 h 779"/>
                <a:gd name="T24" fmla="*/ 410393 w 792"/>
                <a:gd name="T25" fmla="*/ 172942 h 779"/>
                <a:gd name="T26" fmla="*/ 442793 w 792"/>
                <a:gd name="T27" fmla="*/ 163034 h 779"/>
                <a:gd name="T28" fmla="*/ 337494 w 792"/>
                <a:gd name="T29" fmla="*/ 308953 h 779"/>
                <a:gd name="T30" fmla="*/ 325795 w 792"/>
                <a:gd name="T31" fmla="*/ 440461 h 779"/>
                <a:gd name="T32" fmla="*/ 371694 w 792"/>
                <a:gd name="T33" fmla="*/ 320663 h 779"/>
                <a:gd name="T34" fmla="*/ 280795 w 792"/>
                <a:gd name="T35" fmla="*/ 268420 h 779"/>
                <a:gd name="T36" fmla="*/ 246596 w 792"/>
                <a:gd name="T37" fmla="*/ 280130 h 779"/>
                <a:gd name="T38" fmla="*/ 292495 w 792"/>
                <a:gd name="T39" fmla="*/ 440461 h 779"/>
                <a:gd name="T40" fmla="*/ 280795 w 792"/>
                <a:gd name="T41" fmla="*/ 268420 h 779"/>
                <a:gd name="T42" fmla="*/ 416693 w 792"/>
                <a:gd name="T43" fmla="*/ 240497 h 779"/>
                <a:gd name="T44" fmla="*/ 404993 w 792"/>
                <a:gd name="T45" fmla="*/ 440461 h 779"/>
                <a:gd name="T46" fmla="*/ 450892 w 792"/>
                <a:gd name="T47" fmla="*/ 253107 h 779"/>
                <a:gd name="T48" fmla="*/ 201597 w 792"/>
                <a:gd name="T49" fmla="*/ 351288 h 779"/>
                <a:gd name="T50" fmla="*/ 167397 w 792"/>
                <a:gd name="T51" fmla="*/ 362997 h 779"/>
                <a:gd name="T52" fmla="*/ 213296 w 792"/>
                <a:gd name="T53" fmla="*/ 440461 h 779"/>
                <a:gd name="T54" fmla="*/ 201597 w 792"/>
                <a:gd name="T55" fmla="*/ 351288 h 779"/>
                <a:gd name="T56" fmla="*/ 122398 w 792"/>
                <a:gd name="T57" fmla="*/ 440461 h 779"/>
                <a:gd name="T58" fmla="*/ 110698 w 792"/>
                <a:gd name="T59" fmla="*/ 170240 h 779"/>
                <a:gd name="T60" fmla="*/ 134098 w 792"/>
                <a:gd name="T61" fmla="*/ 170240 h 779"/>
                <a:gd name="T62" fmla="*/ 477892 w 792"/>
                <a:gd name="T63" fmla="*/ 417042 h 779"/>
                <a:gd name="T64" fmla="*/ 477892 w 792"/>
                <a:gd name="T65" fmla="*/ 440461 h 779"/>
                <a:gd name="T66" fmla="*/ 110698 w 792"/>
                <a:gd name="T67" fmla="*/ 428751 h 779"/>
                <a:gd name="T68" fmla="*/ 477892 w 792"/>
                <a:gd name="T69" fmla="*/ 417042 h 779"/>
                <a:gd name="T70" fmla="*/ 611990 w 792"/>
                <a:gd name="T71" fmla="*/ 701675 h 779"/>
                <a:gd name="T72" fmla="*/ 436493 w 792"/>
                <a:gd name="T73" fmla="*/ 566564 h 779"/>
                <a:gd name="T74" fmla="*/ 0 w 792"/>
                <a:gd name="T75" fmla="*/ 299045 h 779"/>
                <a:gd name="T76" fmla="*/ 599390 w 792"/>
                <a:gd name="T77" fmla="*/ 299045 h 779"/>
                <a:gd name="T78" fmla="*/ 677689 w 792"/>
                <a:gd name="T79" fmla="*/ 544947 h 779"/>
                <a:gd name="T80" fmla="*/ 300595 w 792"/>
                <a:gd name="T81" fmla="*/ 561160 h 779"/>
                <a:gd name="T82" fmla="*/ 561591 w 792"/>
                <a:gd name="T83" fmla="*/ 299045 h 779"/>
                <a:gd name="T84" fmla="*/ 38699 w 792"/>
                <a:gd name="T85" fmla="*/ 299045 h 779"/>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792" h="779">
                  <a:moveTo>
                    <a:pt x="297" y="240"/>
                  </a:moveTo>
                  <a:lnTo>
                    <a:pt x="209" y="341"/>
                  </a:lnTo>
                  <a:lnTo>
                    <a:pt x="188" y="323"/>
                  </a:lnTo>
                  <a:lnTo>
                    <a:pt x="277" y="223"/>
                  </a:lnTo>
                  <a:lnTo>
                    <a:pt x="297" y="240"/>
                  </a:lnTo>
                  <a:close/>
                  <a:moveTo>
                    <a:pt x="390" y="323"/>
                  </a:moveTo>
                  <a:lnTo>
                    <a:pt x="276" y="224"/>
                  </a:lnTo>
                  <a:lnTo>
                    <a:pt x="294" y="203"/>
                  </a:lnTo>
                  <a:lnTo>
                    <a:pt x="408" y="303"/>
                  </a:lnTo>
                  <a:lnTo>
                    <a:pt x="390" y="323"/>
                  </a:lnTo>
                  <a:close/>
                  <a:moveTo>
                    <a:pt x="487" y="212"/>
                  </a:moveTo>
                  <a:lnTo>
                    <a:pt x="390" y="323"/>
                  </a:lnTo>
                  <a:lnTo>
                    <a:pt x="369" y="305"/>
                  </a:lnTo>
                  <a:lnTo>
                    <a:pt x="467" y="194"/>
                  </a:lnTo>
                  <a:lnTo>
                    <a:pt x="487" y="212"/>
                  </a:lnTo>
                  <a:close/>
                  <a:moveTo>
                    <a:pt x="492" y="181"/>
                  </a:moveTo>
                  <a:cubicBezTo>
                    <a:pt x="497" y="179"/>
                    <a:pt x="500" y="182"/>
                    <a:pt x="499" y="187"/>
                  </a:cubicBezTo>
                  <a:lnTo>
                    <a:pt x="495" y="203"/>
                  </a:lnTo>
                  <a:cubicBezTo>
                    <a:pt x="494" y="209"/>
                    <a:pt x="492" y="217"/>
                    <a:pt x="491" y="222"/>
                  </a:cubicBezTo>
                  <a:lnTo>
                    <a:pt x="488" y="239"/>
                  </a:lnTo>
                  <a:cubicBezTo>
                    <a:pt x="487" y="244"/>
                    <a:pt x="483" y="245"/>
                    <a:pt x="479" y="242"/>
                  </a:cubicBezTo>
                  <a:lnTo>
                    <a:pt x="465" y="230"/>
                  </a:lnTo>
                  <a:cubicBezTo>
                    <a:pt x="461" y="227"/>
                    <a:pt x="455" y="221"/>
                    <a:pt x="451" y="217"/>
                  </a:cubicBezTo>
                  <a:lnTo>
                    <a:pt x="437" y="206"/>
                  </a:lnTo>
                  <a:cubicBezTo>
                    <a:pt x="433" y="202"/>
                    <a:pt x="434" y="198"/>
                    <a:pt x="439" y="197"/>
                  </a:cubicBezTo>
                  <a:lnTo>
                    <a:pt x="456" y="192"/>
                  </a:lnTo>
                  <a:cubicBezTo>
                    <a:pt x="461" y="190"/>
                    <a:pt x="470" y="187"/>
                    <a:pt x="475" y="186"/>
                  </a:cubicBezTo>
                  <a:lnTo>
                    <a:pt x="492" y="181"/>
                  </a:lnTo>
                  <a:close/>
                  <a:moveTo>
                    <a:pt x="400" y="343"/>
                  </a:moveTo>
                  <a:lnTo>
                    <a:pt x="375" y="343"/>
                  </a:lnTo>
                  <a:cubicBezTo>
                    <a:pt x="368" y="343"/>
                    <a:pt x="362" y="349"/>
                    <a:pt x="362" y="356"/>
                  </a:cubicBezTo>
                  <a:lnTo>
                    <a:pt x="362" y="489"/>
                  </a:lnTo>
                  <a:lnTo>
                    <a:pt x="413" y="489"/>
                  </a:lnTo>
                  <a:lnTo>
                    <a:pt x="413" y="356"/>
                  </a:lnTo>
                  <a:cubicBezTo>
                    <a:pt x="413" y="349"/>
                    <a:pt x="407" y="343"/>
                    <a:pt x="400" y="343"/>
                  </a:cubicBezTo>
                  <a:close/>
                  <a:moveTo>
                    <a:pt x="312" y="298"/>
                  </a:moveTo>
                  <a:lnTo>
                    <a:pt x="287" y="298"/>
                  </a:lnTo>
                  <a:cubicBezTo>
                    <a:pt x="280" y="298"/>
                    <a:pt x="274" y="304"/>
                    <a:pt x="274" y="311"/>
                  </a:cubicBezTo>
                  <a:lnTo>
                    <a:pt x="274" y="489"/>
                  </a:lnTo>
                  <a:lnTo>
                    <a:pt x="325" y="489"/>
                  </a:lnTo>
                  <a:lnTo>
                    <a:pt x="325" y="311"/>
                  </a:lnTo>
                  <a:cubicBezTo>
                    <a:pt x="325" y="304"/>
                    <a:pt x="319" y="298"/>
                    <a:pt x="312" y="298"/>
                  </a:cubicBezTo>
                  <a:close/>
                  <a:moveTo>
                    <a:pt x="488" y="267"/>
                  </a:moveTo>
                  <a:lnTo>
                    <a:pt x="463" y="267"/>
                  </a:lnTo>
                  <a:cubicBezTo>
                    <a:pt x="456" y="267"/>
                    <a:pt x="450" y="273"/>
                    <a:pt x="450" y="281"/>
                  </a:cubicBezTo>
                  <a:lnTo>
                    <a:pt x="450" y="489"/>
                  </a:lnTo>
                  <a:lnTo>
                    <a:pt x="501" y="489"/>
                  </a:lnTo>
                  <a:lnTo>
                    <a:pt x="501" y="281"/>
                  </a:lnTo>
                  <a:cubicBezTo>
                    <a:pt x="501" y="273"/>
                    <a:pt x="495" y="267"/>
                    <a:pt x="488" y="267"/>
                  </a:cubicBezTo>
                  <a:close/>
                  <a:moveTo>
                    <a:pt x="224" y="390"/>
                  </a:moveTo>
                  <a:lnTo>
                    <a:pt x="200" y="390"/>
                  </a:lnTo>
                  <a:cubicBezTo>
                    <a:pt x="192" y="390"/>
                    <a:pt x="186" y="396"/>
                    <a:pt x="186" y="403"/>
                  </a:cubicBezTo>
                  <a:lnTo>
                    <a:pt x="186" y="489"/>
                  </a:lnTo>
                  <a:lnTo>
                    <a:pt x="237" y="489"/>
                  </a:lnTo>
                  <a:lnTo>
                    <a:pt x="237" y="403"/>
                  </a:lnTo>
                  <a:cubicBezTo>
                    <a:pt x="237" y="396"/>
                    <a:pt x="231" y="390"/>
                    <a:pt x="224" y="390"/>
                  </a:cubicBezTo>
                  <a:close/>
                  <a:moveTo>
                    <a:pt x="149" y="476"/>
                  </a:moveTo>
                  <a:cubicBezTo>
                    <a:pt x="149" y="483"/>
                    <a:pt x="144" y="489"/>
                    <a:pt x="136" y="489"/>
                  </a:cubicBezTo>
                  <a:cubicBezTo>
                    <a:pt x="129" y="489"/>
                    <a:pt x="123" y="483"/>
                    <a:pt x="123" y="476"/>
                  </a:cubicBezTo>
                  <a:lnTo>
                    <a:pt x="123" y="189"/>
                  </a:lnTo>
                  <a:cubicBezTo>
                    <a:pt x="123" y="182"/>
                    <a:pt x="129" y="176"/>
                    <a:pt x="136" y="176"/>
                  </a:cubicBezTo>
                  <a:cubicBezTo>
                    <a:pt x="143" y="176"/>
                    <a:pt x="149" y="182"/>
                    <a:pt x="149" y="189"/>
                  </a:cubicBezTo>
                  <a:lnTo>
                    <a:pt x="149" y="476"/>
                  </a:lnTo>
                  <a:close/>
                  <a:moveTo>
                    <a:pt x="531" y="463"/>
                  </a:moveTo>
                  <a:cubicBezTo>
                    <a:pt x="538" y="463"/>
                    <a:pt x="544" y="469"/>
                    <a:pt x="544" y="476"/>
                  </a:cubicBezTo>
                  <a:cubicBezTo>
                    <a:pt x="544" y="483"/>
                    <a:pt x="538" y="489"/>
                    <a:pt x="531" y="489"/>
                  </a:cubicBezTo>
                  <a:lnTo>
                    <a:pt x="136" y="489"/>
                  </a:lnTo>
                  <a:cubicBezTo>
                    <a:pt x="129" y="489"/>
                    <a:pt x="123" y="483"/>
                    <a:pt x="123" y="476"/>
                  </a:cubicBezTo>
                  <a:cubicBezTo>
                    <a:pt x="123" y="469"/>
                    <a:pt x="129" y="463"/>
                    <a:pt x="136" y="463"/>
                  </a:cubicBezTo>
                  <a:lnTo>
                    <a:pt x="531" y="463"/>
                  </a:lnTo>
                  <a:close/>
                  <a:moveTo>
                    <a:pt x="753" y="750"/>
                  </a:moveTo>
                  <a:cubicBezTo>
                    <a:pt x="732" y="770"/>
                    <a:pt x="706" y="779"/>
                    <a:pt x="680" y="779"/>
                  </a:cubicBezTo>
                  <a:cubicBezTo>
                    <a:pt x="654" y="779"/>
                    <a:pt x="628" y="770"/>
                    <a:pt x="608" y="750"/>
                  </a:cubicBezTo>
                  <a:lnTo>
                    <a:pt x="485" y="629"/>
                  </a:lnTo>
                  <a:cubicBezTo>
                    <a:pt x="440" y="653"/>
                    <a:pt x="388" y="666"/>
                    <a:pt x="334" y="666"/>
                  </a:cubicBezTo>
                  <a:cubicBezTo>
                    <a:pt x="149" y="666"/>
                    <a:pt x="0" y="517"/>
                    <a:pt x="0" y="332"/>
                  </a:cubicBezTo>
                  <a:cubicBezTo>
                    <a:pt x="0" y="149"/>
                    <a:pt x="149" y="0"/>
                    <a:pt x="334" y="0"/>
                  </a:cubicBezTo>
                  <a:cubicBezTo>
                    <a:pt x="517" y="0"/>
                    <a:pt x="666" y="149"/>
                    <a:pt x="666" y="332"/>
                  </a:cubicBezTo>
                  <a:cubicBezTo>
                    <a:pt x="666" y="387"/>
                    <a:pt x="653" y="439"/>
                    <a:pt x="630" y="484"/>
                  </a:cubicBezTo>
                  <a:lnTo>
                    <a:pt x="753" y="605"/>
                  </a:lnTo>
                  <a:cubicBezTo>
                    <a:pt x="792" y="645"/>
                    <a:pt x="792" y="709"/>
                    <a:pt x="753" y="750"/>
                  </a:cubicBezTo>
                  <a:close/>
                  <a:moveTo>
                    <a:pt x="334" y="623"/>
                  </a:moveTo>
                  <a:lnTo>
                    <a:pt x="334" y="623"/>
                  </a:lnTo>
                  <a:cubicBezTo>
                    <a:pt x="494" y="623"/>
                    <a:pt x="624" y="493"/>
                    <a:pt x="624" y="332"/>
                  </a:cubicBezTo>
                  <a:cubicBezTo>
                    <a:pt x="624" y="172"/>
                    <a:pt x="494" y="42"/>
                    <a:pt x="334" y="42"/>
                  </a:cubicBezTo>
                  <a:cubicBezTo>
                    <a:pt x="173" y="42"/>
                    <a:pt x="43" y="172"/>
                    <a:pt x="43" y="332"/>
                  </a:cubicBezTo>
                  <a:cubicBezTo>
                    <a:pt x="43" y="493"/>
                    <a:pt x="173" y="623"/>
                    <a:pt x="334" y="623"/>
                  </a:cubicBezTo>
                  <a:close/>
                </a:path>
              </a:pathLst>
            </a:custGeom>
            <a:solidFill>
              <a:schemeClr val="bg1"/>
            </a:solidFill>
            <a:ln>
              <a:noFill/>
            </a:ln>
            <a:extLst>
              <a:ext uri="{91240B29-F687-4F45-9708-019B960494DF}">
                <a14:hiddenLine xmlns:a14="http://schemas.microsoft.com/office/drawing/2010/main" w="9525">
                  <a:solidFill>
                    <a:srgbClr val="000000"/>
                  </a:solidFill>
                  <a:round/>
                  <a:headEnd/>
                  <a:tailEnd/>
                </a14:hiddenLine>
              </a:ext>
            </a:extLst>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p>
          </p:txBody>
        </p:sp>
      </p:grpSp>
      <p:sp>
        <p:nvSpPr>
          <p:cNvPr id="11" name="矩形 67">
            <a:extLst>
              <a:ext uri="{FF2B5EF4-FFF2-40B4-BE49-F238E27FC236}">
                <a16:creationId xmlns:a16="http://schemas.microsoft.com/office/drawing/2014/main" id="{6ABA95C0-806D-ECB1-8A2F-307099397213}"/>
              </a:ext>
            </a:extLst>
          </p:cNvPr>
          <p:cNvSpPr/>
          <p:nvPr userDrawn="1"/>
        </p:nvSpPr>
        <p:spPr>
          <a:xfrm>
            <a:off x="838679" y="2227700"/>
            <a:ext cx="10652234" cy="244647"/>
          </a:xfrm>
          <a:prstGeom prst="rect">
            <a:avLst/>
          </a:prstGeom>
          <a:solidFill>
            <a:srgbClr val="0282D0"/>
          </a:solid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rgbClr val="EEFFFD"/>
                </a:solidFill>
                <a:latin typeface="Franklin Gothic Book" charset="0"/>
                <a:ea typeface="+mn-ea"/>
                <a:cs typeface="+mn-cs"/>
              </a:defRPr>
            </a:lvl1pPr>
            <a:lvl2pPr marL="457200" algn="l" defTabSz="914400" rtl="0" eaLnBrk="1" latinLnBrk="0" hangingPunct="1">
              <a:defRPr sz="1800" kern="1200">
                <a:solidFill>
                  <a:srgbClr val="EEFFFD"/>
                </a:solidFill>
                <a:latin typeface="Franklin Gothic Book" charset="0"/>
                <a:ea typeface="+mn-ea"/>
                <a:cs typeface="+mn-cs"/>
              </a:defRPr>
            </a:lvl2pPr>
            <a:lvl3pPr marL="914400" algn="l" defTabSz="914400" rtl="0" eaLnBrk="1" latinLnBrk="0" hangingPunct="1">
              <a:defRPr sz="1800" kern="1200">
                <a:solidFill>
                  <a:srgbClr val="EEFFFD"/>
                </a:solidFill>
                <a:latin typeface="Franklin Gothic Book" charset="0"/>
                <a:ea typeface="+mn-ea"/>
                <a:cs typeface="+mn-cs"/>
              </a:defRPr>
            </a:lvl3pPr>
            <a:lvl4pPr marL="1371600" algn="l" defTabSz="914400" rtl="0" eaLnBrk="1" latinLnBrk="0" hangingPunct="1">
              <a:defRPr sz="1800" kern="1200">
                <a:solidFill>
                  <a:srgbClr val="EEFFFD"/>
                </a:solidFill>
                <a:latin typeface="Franklin Gothic Book" charset="0"/>
                <a:ea typeface="+mn-ea"/>
                <a:cs typeface="+mn-cs"/>
              </a:defRPr>
            </a:lvl4pPr>
            <a:lvl5pPr marL="1828800" algn="l" defTabSz="914400" rtl="0" eaLnBrk="1" latinLnBrk="0" hangingPunct="1">
              <a:defRPr sz="1800" kern="1200">
                <a:solidFill>
                  <a:srgbClr val="EEFFFD"/>
                </a:solidFill>
                <a:latin typeface="Franklin Gothic Book" charset="0"/>
                <a:ea typeface="+mn-ea"/>
                <a:cs typeface="+mn-cs"/>
              </a:defRPr>
            </a:lvl5pPr>
            <a:lvl6pPr marL="2286000" algn="l" defTabSz="914400" rtl="0" eaLnBrk="1" latinLnBrk="0" hangingPunct="1">
              <a:defRPr sz="1800" kern="1200">
                <a:solidFill>
                  <a:srgbClr val="EEFFFD"/>
                </a:solidFill>
                <a:latin typeface="Franklin Gothic Book" charset="0"/>
                <a:ea typeface="+mn-ea"/>
                <a:cs typeface="+mn-cs"/>
              </a:defRPr>
            </a:lvl6pPr>
            <a:lvl7pPr marL="2743200" algn="l" defTabSz="914400" rtl="0" eaLnBrk="1" latinLnBrk="0" hangingPunct="1">
              <a:defRPr sz="1800" kern="1200">
                <a:solidFill>
                  <a:srgbClr val="EEFFFD"/>
                </a:solidFill>
                <a:latin typeface="Franklin Gothic Book" charset="0"/>
                <a:ea typeface="+mn-ea"/>
                <a:cs typeface="+mn-cs"/>
              </a:defRPr>
            </a:lvl7pPr>
            <a:lvl8pPr marL="3200400" algn="l" defTabSz="914400" rtl="0" eaLnBrk="1" latinLnBrk="0" hangingPunct="1">
              <a:defRPr sz="1800" kern="1200">
                <a:solidFill>
                  <a:srgbClr val="EEFFFD"/>
                </a:solidFill>
                <a:latin typeface="Franklin Gothic Book" charset="0"/>
                <a:ea typeface="+mn-ea"/>
                <a:cs typeface="+mn-cs"/>
              </a:defRPr>
            </a:lvl8pPr>
            <a:lvl9pPr marL="3657600" algn="l" defTabSz="914400" rtl="0" eaLnBrk="1" latinLnBrk="0" hangingPunct="1">
              <a:defRPr sz="1800" kern="1200">
                <a:solidFill>
                  <a:srgbClr val="EEFFFD"/>
                </a:solidFill>
                <a:latin typeface="Franklin Gothic Book" charset="0"/>
                <a:ea typeface="+mn-ea"/>
                <a:cs typeface="+mn-cs"/>
              </a:defRPr>
            </a:lvl9pPr>
          </a:lstStyle>
          <a:p>
            <a:pPr algn="ctr"/>
            <a:endParaRPr lang="zh-CN" altLang="en-US"/>
          </a:p>
        </p:txBody>
      </p:sp>
    </p:spTree>
    <p:extLst>
      <p:ext uri="{BB962C8B-B14F-4D97-AF65-F5344CB8AC3E}">
        <p14:creationId xmlns:p14="http://schemas.microsoft.com/office/powerpoint/2010/main" val="988971444"/>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p:stCondLst>
                              <p:cond delay="0"/>
                            </p:stCondLst>
                            <p:childTnLst>
                              <p:par>
                                <p:cTn id="5" presetID="1" presetClass="entr" presetSubtype="0" dur="1" fill="hold" nodeType="withEffect">
                                  <p:stCondLst>
                                    <p:cond delay="0"/>
                                  </p:stCondLst>
                                  <p:childTnLst>
                                    <p:set>
                                      <p:cBhvr>
                                        <p:cTn id="6" dur="1" fill="hold">
                                          <p:stCondLst>
                                            <p:cond delay="0"/>
                                          </p:stCondLst>
                                        </p:cTn>
                                        <p:tgtEl>
                                          <p:spTgt spid="16"/>
                                        </p:tgtEl>
                                        <p:attrNameLst>
                                          <p:attrName>style.visibility</p:attrName>
                                        </p:attrNameLst>
                                      </p:cBhvr>
                                      <p:to>
                                        <p:strVal val="visible"/>
                                      </p:to>
                                    </p:set>
                                  </p:childTnLst>
                                </p:cTn>
                              </p:par>
                              <p:par>
                                <p:cTn id="7" presetID="56" presetClass="path" presetSubtype="0" dur="1000" accel="50000" decel="50000" fill="hold" nodeType="withEffect">
                                  <p:stCondLst>
                                    <p:cond delay="0"/>
                                  </p:stCondLst>
                                  <p:childTnLst>
                                    <p:animMotion origin="layout" path="M 6.25E-07 -4.07407E-06 L -0.30925 0.12084" pathEditMode="relative" rAng="0" ptsTypes="AA">
                                      <p:cBhvr>
                                        <p:cTn id="8" dur="1000" spd="-99900" fill="hold"/>
                                        <p:tgtEl>
                                          <p:spTgt spid="16"/>
                                        </p:tgtEl>
                                        <p:attrNameLst>
                                          <p:attrName>ppt_x,ppt_y</p:attrName>
                                        </p:attrNameLst>
                                      </p:cBhvr>
                                      <p:rCtr x="-15469" y="6042"/>
                                    </p:animMotion>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cSld name="Blank">
    <p:spTree>
      <p:nvGrpSpPr>
        <p:cNvPr id="1" name=""/>
        <p:cNvGrpSpPr/>
        <p:nvPr/>
      </p:nvGrpSpPr>
      <p:grpSpPr>
        <a:xfrm>
          <a:off x="0" y="0"/>
          <a:ext cx="0" cy="0"/>
        </a:xfrm>
      </p:grpSpPr>
      <p:pic>
        <p:nvPicPr>
          <p:cNvPr id="9" name="Picture 8">
            <a:extLst>
              <a:ext uri="{FF2B5EF4-FFF2-40B4-BE49-F238E27FC236}">
                <a16:creationId xmlns:a16="http://schemas.microsoft.com/office/drawing/2014/main" id="{F0739591-6F80-03B9-68FB-3302837D5D70}"/>
              </a:ext>
            </a:extLst>
          </p:cNvPr>
          <p:cNvPicPr>
            <a:picLocks noChangeAspect="1"/>
          </p:cNvPicPr>
          <p:nvPr userDrawn="1"/>
        </p:nvPicPr>
        <p:blipFill>
          <a:blip r:embed="rId1">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grpSp>
        <p:nvGrpSpPr>
          <p:cNvPr id="16" name="Group 15">
            <a:extLst>
              <a:ext uri="{FF2B5EF4-FFF2-40B4-BE49-F238E27FC236}">
                <a16:creationId xmlns:a16="http://schemas.microsoft.com/office/drawing/2014/main" id="{125E6B77-A820-60D3-F237-2BB7843B3F46}"/>
              </a:ext>
            </a:extLst>
          </p:cNvPr>
          <p:cNvGrpSpPr/>
          <p:nvPr userDrawn="1"/>
        </p:nvGrpSpPr>
        <p:grpSpPr>
          <a:xfrm>
            <a:off x="9939566" y="131509"/>
            <a:ext cx="2194559" cy="1080000"/>
            <a:chOff x="9997441" y="131509"/>
            <a:chExt cx="2194559" cy="1080000"/>
          </a:xfrm>
        </p:grpSpPr>
        <p:grpSp>
          <p:nvGrpSpPr>
            <p:cNvPr id="17" name="Group 16">
              <a:extLst>
                <a:ext uri="{FF2B5EF4-FFF2-40B4-BE49-F238E27FC236}">
                  <a16:creationId xmlns:a16="http://schemas.microsoft.com/office/drawing/2014/main" id="{60859A5C-723B-0791-E02B-1FC25352E9FA}"/>
                </a:ext>
              </a:extLst>
            </p:cNvPr>
            <p:cNvGrpSpPr/>
            <p:nvPr/>
          </p:nvGrpSpPr>
          <p:grpSpPr>
            <a:xfrm rot="10800000">
              <a:off x="9997441" y="131509"/>
              <a:ext cx="2194559" cy="1080000"/>
              <a:chOff x="-1354596" y="1053296"/>
              <a:chExt cx="2592377" cy="1152000"/>
            </a:xfrm>
            <a:solidFill>
              <a:srgbClr val="4686C9"/>
            </a:solidFill>
          </p:grpSpPr>
          <p:sp>
            <p:nvSpPr>
              <p:cNvPr id="19" name="Rectangle 18">
                <a:extLst>
                  <a:ext uri="{FF2B5EF4-FFF2-40B4-BE49-F238E27FC236}">
                    <a16:creationId xmlns:a16="http://schemas.microsoft.com/office/drawing/2014/main" id="{1D009657-9EC1-E7FF-9505-408AC72E4776}"/>
                  </a:ext>
                </a:extLst>
              </p:cNvPr>
              <p:cNvSpPr/>
              <p:nvPr/>
            </p:nvSpPr>
            <p:spPr>
              <a:xfrm>
                <a:off x="-1354596" y="1053296"/>
                <a:ext cx="2106950" cy="1152000"/>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20" name="Flowchart: Connector 19">
                <a:extLst>
                  <a:ext uri="{FF2B5EF4-FFF2-40B4-BE49-F238E27FC236}">
                    <a16:creationId xmlns:a16="http://schemas.microsoft.com/office/drawing/2014/main" id="{F992DE8E-995A-9CF5-35E4-15DA672D25D4}"/>
                  </a:ext>
                </a:extLst>
              </p:cNvPr>
              <p:cNvSpPr/>
              <p:nvPr/>
            </p:nvSpPr>
            <p:spPr>
              <a:xfrm>
                <a:off x="85781" y="1053296"/>
                <a:ext cx="1152000" cy="1152000"/>
              </a:xfrm>
              <a:prstGeom prst="flowChartConnector">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grpSp>
        <p:sp>
          <p:nvSpPr>
            <p:cNvPr id="18" name="TextBox 17">
              <a:extLst>
                <a:ext uri="{FF2B5EF4-FFF2-40B4-BE49-F238E27FC236}">
                  <a16:creationId xmlns:a16="http://schemas.microsoft.com/office/drawing/2014/main" id="{3411BAF4-F369-DF23-0547-8CA0580D84F6}"/>
                </a:ext>
              </a:extLst>
            </p:cNvPr>
            <p:cNvSpPr txBox="1"/>
            <p:nvPr/>
          </p:nvSpPr>
          <p:spPr>
            <a:xfrm>
              <a:off x="10317265" y="204282"/>
              <a:ext cx="1757125" cy="846628"/>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a:solidFill>
                    <a:schemeClr val="bg1"/>
                  </a:solidFill>
                </a:rPr>
                <a:t>数智创新</a:t>
              </a:r>
              <a:endParaRPr lang="en-US" altLang="zh-CN" sz="2800">
                <a:solidFill>
                  <a:schemeClr val="bg1"/>
                </a:solidFill>
              </a:endParaRPr>
            </a:p>
            <a:p>
              <a:r>
                <a:rPr lang="zh-CN" altLang="en-US" sz="2800">
                  <a:solidFill>
                    <a:schemeClr val="bg1"/>
                  </a:solidFill>
                </a:rPr>
                <a:t>变革未来</a:t>
              </a:r>
              <a:endParaRPr lang="en-US" altLang="zh-CN" sz="2800">
                <a:solidFill>
                  <a:schemeClr val="bg1"/>
                </a:solidFill>
              </a:endParaRPr>
            </a:p>
          </p:txBody>
        </p:sp>
      </p:grpSp>
    </p:spTree>
    <p:extLst>
      <p:ext uri="{BB962C8B-B14F-4D97-AF65-F5344CB8AC3E}">
        <p14:creationId xmlns:p14="http://schemas.microsoft.com/office/powerpoint/2010/main" val="126885108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p:cSld>
    <p:bg>
      <p:bgRef idx="1001">
        <a:schemeClr val="bg1"/>
      </p:bgRef>
    </p:bg>
    <p:spTree>
      <p:nvGrpSpPr>
        <p:cNvPr id="1" name=""/>
        <p:cNvGrpSpPr/>
        <p:nvPr/>
      </p:nvGrpSpPr>
      <p:grpSpPr>
        <a:xfrm>
          <a:off x="0" y="0"/>
          <a:ext cx="0" cy="0"/>
        </a:xfrm>
      </p:grpSpPr>
      <p:grpSp>
        <p:nvGrpSpPr>
          <p:cNvPr id="11" name="Group 10">
            <a:extLst>
              <a:ext uri="{FF2B5EF4-FFF2-40B4-BE49-F238E27FC236}">
                <a16:creationId xmlns:a16="http://schemas.microsoft.com/office/drawing/2014/main" id="{8562DD51-F5A7-253A-0992-107A13A396EC}"/>
              </a:ext>
            </a:extLst>
          </p:cNvPr>
          <p:cNvGrpSpPr/>
          <p:nvPr userDrawn="1"/>
        </p:nvGrpSpPr>
        <p:grpSpPr>
          <a:xfrm>
            <a:off x="0" y="168599"/>
            <a:ext cx="12192000" cy="786441"/>
            <a:chOff x="0" y="351479"/>
            <a:chExt cx="12192000" cy="646335"/>
          </a:xfrm>
        </p:grpSpPr>
        <p:sp>
          <p:nvSpPr>
            <p:cNvPr id="5" name="矩形 6">
              <a:extLst>
                <a:ext uri="{FF2B5EF4-FFF2-40B4-BE49-F238E27FC236}">
                  <a16:creationId xmlns:a16="http://schemas.microsoft.com/office/drawing/2014/main" id="{86FB810B-09A0-AE66-70C9-92AC6AAE05FD}"/>
                </a:ext>
              </a:extLst>
            </p:cNvPr>
            <p:cNvSpPr/>
            <p:nvPr userDrawn="1"/>
          </p:nvSpPr>
          <p:spPr>
            <a:xfrm>
              <a:off x="0" y="450937"/>
              <a:ext cx="1215025" cy="450937"/>
            </a:xfrm>
            <a:prstGeom prst="rect">
              <a:avLst/>
            </a:prstGeom>
            <a:solidFill>
              <a:srgbClr val="2EA7E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7" name="矩形 7">
              <a:extLst>
                <a:ext uri="{FF2B5EF4-FFF2-40B4-BE49-F238E27FC236}">
                  <a16:creationId xmlns:a16="http://schemas.microsoft.com/office/drawing/2014/main" id="{D1DD4A9D-4E59-ACDB-B666-D47BE69FADDD}"/>
                </a:ext>
              </a:extLst>
            </p:cNvPr>
            <p:cNvSpPr/>
            <p:nvPr userDrawn="1"/>
          </p:nvSpPr>
          <p:spPr>
            <a:xfrm>
              <a:off x="1215025" y="450936"/>
              <a:ext cx="10976975" cy="450938"/>
            </a:xfrm>
            <a:prstGeom prst="rect">
              <a:avLst/>
            </a:prstGeom>
            <a:solidFill>
              <a:schemeClr val="tx1">
                <a:lumMod val="65000"/>
                <a:lumOff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p>
          </p:txBody>
        </p:sp>
        <p:sp>
          <p:nvSpPr>
            <p:cNvPr id="8" name="直角三角形 8">
              <a:extLst>
                <a:ext uri="{FF2B5EF4-FFF2-40B4-BE49-F238E27FC236}">
                  <a16:creationId xmlns:a16="http://schemas.microsoft.com/office/drawing/2014/main" id="{E0177407-331D-530D-52E3-698AD332285F}"/>
                </a:ext>
              </a:extLst>
            </p:cNvPr>
            <p:cNvSpPr/>
            <p:nvPr userDrawn="1"/>
          </p:nvSpPr>
          <p:spPr>
            <a:xfrm>
              <a:off x="11783149" y="351479"/>
              <a:ext cx="107972" cy="74995"/>
            </a:xfrm>
            <a:prstGeom prst="rtTriangle">
              <a:avLst/>
            </a:prstGeom>
            <a:solidFill>
              <a:srgbClr val="F8F8F8">
                <a:alpha val="84706"/>
              </a:srgb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sp>
          <p:nvSpPr>
            <p:cNvPr id="9" name="Rectangle 5">
              <a:extLst>
                <a:ext uri="{FF2B5EF4-FFF2-40B4-BE49-F238E27FC236}">
                  <a16:creationId xmlns:a16="http://schemas.microsoft.com/office/drawing/2014/main" id="{58416421-B74D-341A-C392-684EA7723661}"/>
                </a:ext>
              </a:extLst>
            </p:cNvPr>
            <p:cNvSpPr>
              <a:spLocks noChangeArrowheads="1"/>
            </p:cNvSpPr>
            <p:nvPr userDrawn="1"/>
          </p:nvSpPr>
          <p:spPr bwMode="auto">
            <a:xfrm rot="16200000">
              <a:off x="11129319" y="343982"/>
              <a:ext cx="634120" cy="673544"/>
            </a:xfrm>
            <a:custGeom>
              <a:rect l="l" t="t" r="r" b="b"/>
              <a:pathLst>
                <a:path w="4732299" h="655200">
                  <a:moveTo>
                    <a:pt x="29842" y="0"/>
                  </a:moveTo>
                  <a:lnTo>
                    <a:pt x="4732299" y="0"/>
                  </a:lnTo>
                  <a:lnTo>
                    <a:pt x="4732299" y="655200"/>
                  </a:lnTo>
                  <a:lnTo>
                    <a:pt x="0" y="655200"/>
                  </a:lnTo>
                  <a:lnTo>
                    <a:pt x="0" y="651669"/>
                  </a:lnTo>
                  <a:lnTo>
                    <a:pt x="25384" y="651669"/>
                  </a:lnTo>
                  <a:lnTo>
                    <a:pt x="393662" y="323851"/>
                  </a:lnTo>
                  <a:close/>
                </a:path>
              </a:pathLst>
            </a:custGeom>
            <a:solidFill>
              <a:schemeClr val="bg1">
                <a:alpha val="85000"/>
              </a:schemeClr>
            </a:solidFill>
            <a:ln w="3175" cap="flat" cmpd="sng" algn="ctr">
              <a:noFill/>
              <a:prstDash val="solid"/>
            </a:ln>
            <a:effectLst>
              <a:outerShdw blurRad="50800" dist="38100" dir="5400000" algn="t" rotWithShape="0">
                <a:prstClr val="black">
                  <a:alpha val="40000"/>
                </a:prstClr>
              </a:outerShdw>
            </a:effectLst>
          </p:spPr>
          <p:txBody>
            <a:bodyPr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R="0" lvl="0" indent="0" algn="ctr" fontAlgn="auto">
                <a:lnSpc>
                  <a:spcPct val="120000"/>
                </a:lnSpc>
                <a:spcBef>
                  <a:spcPct val="0"/>
                </a:spcBef>
                <a:spcAft>
                  <a:spcPct val="0"/>
                </a:spcAft>
                <a:buClrTx/>
                <a:buSzTx/>
                <a:buFontTx/>
                <a:buNone/>
              </a:pPr>
              <a:endParaRPr kumimoji="0" lang="zh-CN" altLang="en-US" sz="1800" b="1" i="0" u="none" strike="noStrike" kern="0" cap="none" spc="0" normalizeH="0" baseline="0">
                <a:ln>
                  <a:noFill/>
                </a:ln>
                <a:solidFill>
                  <a:srgbClr val="F9F9F9"/>
                </a:solidFill>
                <a:effectLst/>
                <a:uLnTx/>
                <a:uFillTx/>
                <a:latin typeface="微软雅黑" pitchFamily="34" charset="-122"/>
                <a:ea typeface="微软雅黑" pitchFamily="34" charset="-122"/>
              </a:endParaRPr>
            </a:p>
          </p:txBody>
        </p:sp>
      </p:grpSp>
    </p:spTree>
    <p:extLst>
      <p:ext uri="{BB962C8B-B14F-4D97-AF65-F5344CB8AC3E}">
        <p14:creationId xmlns:p14="http://schemas.microsoft.com/office/powerpoint/2010/main" val="2282627016"/>
      </p:ext>
    </p:extLst>
  </p:cSld>
  <p:clrMap bg1="lt1" tx1="dk1" bg2="lt2" tx2="dk2" accent1="accent1" accent2="accent2" accent3="accent3" accent4="accent4" accent5="accent5" accent6="accent6" hlink="hlink" folHlink="folHlink"/>
  <p:sldLayoutIdLst>
    <p:sldLayoutId id="2147483660" r:id="rId1"/>
    <p:sldLayoutId id="2147483684" r:id="rId2"/>
    <p:sldLayoutId id="2147483686" r:id="rId3"/>
    <p:sldLayoutId id="2147483720" r:id="rId4"/>
    <p:sldLayoutId id="2147483721" r:id="rId5"/>
    <p:sldLayoutId id="2147483729" r:id="rId6"/>
    <p:sldLayoutId id="2147483730" r:id="rId7"/>
    <p:sldLayoutId id="2147483731" r:id="rId8"/>
    <p:sldLayoutId id="2147483732" r:id="rId9"/>
    <p:sldLayoutId id="2147483733" r:id="rId10"/>
    <p:sldLayoutId id="2147483734" r:id="rId11"/>
    <p:sldLayoutId id="2147483735" r:id="rId12"/>
  </p:sldLayoutIdLst>
  <mc:AlternateContent>
    <mc:Choice xmlns:p14="http://schemas.microsoft.com/office/powerpoint/2010/main" Requires="p14">
      <p:transition spd="med" p14:dur="700">
        <p:fade/>
      </p:transition>
    </mc:Choice>
    <mc:Fallback>
      <p:transition spd="med">
        <p:fade/>
      </p:transition>
    </mc:Fallback>
  </mc:AlternateContent>
  <p:timing/>
  <p:hf sldNum="0" hdr="0" dt="0"/>
  <p:txStyles>
    <p:titleStyle>
      <a:lvl1pPr algn="ctr" defTabSz="1218987" rtl="0" eaLnBrk="1" latinLnBrk="0" hangingPunct="1">
        <a:spcBef>
          <a:spcPct val="0"/>
        </a:spcBef>
        <a:buNone/>
        <a:defRPr sz="4300" kern="1200" cap="all" baseline="0">
          <a:solidFill>
            <a:schemeClr val="tx1"/>
          </a:solidFill>
          <a:latin typeface="Arial" pitchFamily="34" charset="0"/>
          <a:ea typeface="+mj-ea"/>
          <a:cs typeface="Arial" pitchFamily="34" charset="0"/>
        </a:defRPr>
      </a:lvl1pPr>
    </p:titleStyle>
    <p:bodyStyle>
      <a:lvl1pPr marL="457120" indent="-457120" algn="l" defTabSz="1218987" rtl="0" eaLnBrk="1" latinLnBrk="0" hangingPunct="1">
        <a:spcBef>
          <a:spcPct val="20000"/>
        </a:spcBef>
        <a:buClr>
          <a:schemeClr val="tx2"/>
        </a:buClr>
        <a:buFont typeface="Wingdings" pitchFamily="2" charset="2"/>
        <a:buChar char="§"/>
        <a:defRPr sz="4300" kern="1200">
          <a:solidFill>
            <a:schemeClr val="tx1"/>
          </a:solidFill>
          <a:latin typeface="Arial" pitchFamily="34" charset="0"/>
          <a:ea typeface="+mn-ea"/>
          <a:cs typeface="Arial" pitchFamily="34" charset="0"/>
        </a:defRPr>
      </a:lvl1pPr>
      <a:lvl2pPr marL="990427" indent="-380933" algn="l" defTabSz="1218987" rtl="0" eaLnBrk="1" latinLnBrk="0" hangingPunct="1">
        <a:spcBef>
          <a:spcPct val="20000"/>
        </a:spcBef>
        <a:buClr>
          <a:schemeClr val="tx2"/>
        </a:buClr>
        <a:buFont typeface="Wingdings" pitchFamily="2" charset="2"/>
        <a:buChar char="§"/>
        <a:defRPr sz="3700" kern="1200">
          <a:solidFill>
            <a:schemeClr val="tx1"/>
          </a:solidFill>
          <a:latin typeface="Arial" pitchFamily="34" charset="0"/>
          <a:ea typeface="+mn-ea"/>
          <a:cs typeface="Arial" pitchFamily="34" charset="0"/>
        </a:defRPr>
      </a:lvl2pPr>
      <a:lvl3pPr marL="1523733" indent="-304747" algn="l" defTabSz="1218987" rtl="0" eaLnBrk="1" latinLnBrk="0" hangingPunct="1">
        <a:spcBef>
          <a:spcPct val="20000"/>
        </a:spcBef>
        <a:buClr>
          <a:schemeClr val="tx2"/>
        </a:buClr>
        <a:buFont typeface="Wingdings" pitchFamily="2" charset="2"/>
        <a:buChar char="§"/>
        <a:defRPr sz="3200" kern="1200">
          <a:solidFill>
            <a:schemeClr val="tx1"/>
          </a:solidFill>
          <a:latin typeface="Arial" pitchFamily="34" charset="0"/>
          <a:ea typeface="+mn-ea"/>
          <a:cs typeface="Arial" pitchFamily="34" charset="0"/>
        </a:defRPr>
      </a:lvl3pPr>
      <a:lvl4pPr marL="2133227"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4pPr>
      <a:lvl5pPr marL="2742720" indent="-304747" algn="l" defTabSz="1218987" rtl="0" eaLnBrk="1" latinLnBrk="0" hangingPunct="1">
        <a:spcBef>
          <a:spcPct val="20000"/>
        </a:spcBef>
        <a:buClr>
          <a:schemeClr val="tx2"/>
        </a:buClr>
        <a:buFont typeface="Wingdings" pitchFamily="2" charset="2"/>
        <a:buChar char="§"/>
        <a:defRPr sz="2700" kern="1200">
          <a:solidFill>
            <a:schemeClr val="tx1"/>
          </a:solidFill>
          <a:latin typeface="Arial" pitchFamily="34" charset="0"/>
          <a:ea typeface="+mn-ea"/>
          <a:cs typeface="Arial" pitchFamily="34" charset="0"/>
        </a:defRPr>
      </a:lvl5pPr>
      <a:lvl6pPr marL="335221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1707"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1200"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0693" indent="-304747" algn="l" defTabSz="1218987"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en-US"/>
      </a:defPPr>
      <a:lvl1pPr marL="0" algn="l" defTabSz="1218987" rtl="0" eaLnBrk="1" latinLnBrk="0" hangingPunct="1">
        <a:defRPr sz="2400" kern="1200">
          <a:solidFill>
            <a:schemeClr val="tx1"/>
          </a:solidFill>
          <a:latin typeface="+mn-lt"/>
          <a:ea typeface="+mn-ea"/>
          <a:cs typeface="+mn-cs"/>
        </a:defRPr>
      </a:lvl1pPr>
      <a:lvl2pPr marL="609493" algn="l" defTabSz="1218987" rtl="0" eaLnBrk="1" latinLnBrk="0" hangingPunct="1">
        <a:defRPr sz="2400" kern="1200">
          <a:solidFill>
            <a:schemeClr val="tx1"/>
          </a:solidFill>
          <a:latin typeface="+mn-lt"/>
          <a:ea typeface="+mn-ea"/>
          <a:cs typeface="+mn-cs"/>
        </a:defRPr>
      </a:lvl2pPr>
      <a:lvl3pPr marL="1218987" algn="l" defTabSz="1218987" rtl="0" eaLnBrk="1" latinLnBrk="0" hangingPunct="1">
        <a:defRPr sz="2400" kern="1200">
          <a:solidFill>
            <a:schemeClr val="tx1"/>
          </a:solidFill>
          <a:latin typeface="+mn-lt"/>
          <a:ea typeface="+mn-ea"/>
          <a:cs typeface="+mn-cs"/>
        </a:defRPr>
      </a:lvl3pPr>
      <a:lvl4pPr marL="1828480" algn="l" defTabSz="1218987" rtl="0" eaLnBrk="1" latinLnBrk="0" hangingPunct="1">
        <a:defRPr sz="2400" kern="1200">
          <a:solidFill>
            <a:schemeClr val="tx1"/>
          </a:solidFill>
          <a:latin typeface="+mn-lt"/>
          <a:ea typeface="+mn-ea"/>
          <a:cs typeface="+mn-cs"/>
        </a:defRPr>
      </a:lvl4pPr>
      <a:lvl5pPr marL="2437973" algn="l" defTabSz="1218987" rtl="0" eaLnBrk="1" latinLnBrk="0" hangingPunct="1">
        <a:defRPr sz="2400" kern="1200">
          <a:solidFill>
            <a:schemeClr val="tx1"/>
          </a:solidFill>
          <a:latin typeface="+mn-lt"/>
          <a:ea typeface="+mn-ea"/>
          <a:cs typeface="+mn-cs"/>
        </a:defRPr>
      </a:lvl5pPr>
      <a:lvl6pPr marL="3047467" algn="l" defTabSz="1218987" rtl="0" eaLnBrk="1" latinLnBrk="0" hangingPunct="1">
        <a:defRPr sz="2400" kern="1200">
          <a:solidFill>
            <a:schemeClr val="tx1"/>
          </a:solidFill>
          <a:latin typeface="+mn-lt"/>
          <a:ea typeface="+mn-ea"/>
          <a:cs typeface="+mn-cs"/>
        </a:defRPr>
      </a:lvl6pPr>
      <a:lvl7pPr marL="3656960" algn="l" defTabSz="1218987" rtl="0" eaLnBrk="1" latinLnBrk="0" hangingPunct="1">
        <a:defRPr sz="2400" kern="1200">
          <a:solidFill>
            <a:schemeClr val="tx1"/>
          </a:solidFill>
          <a:latin typeface="+mn-lt"/>
          <a:ea typeface="+mn-ea"/>
          <a:cs typeface="+mn-cs"/>
        </a:defRPr>
      </a:lvl7pPr>
      <a:lvl8pPr marL="4266453" algn="l" defTabSz="1218987" rtl="0" eaLnBrk="1" latinLnBrk="0" hangingPunct="1">
        <a:defRPr sz="2400" kern="1200">
          <a:solidFill>
            <a:schemeClr val="tx1"/>
          </a:solidFill>
          <a:latin typeface="+mn-lt"/>
          <a:ea typeface="+mn-ea"/>
          <a:cs typeface="+mn-cs"/>
        </a:defRPr>
      </a:lvl8pPr>
      <a:lvl9pPr marL="4875947" algn="l" defTabSz="1218987"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23.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23.xml" /><Relationship Id="rId2" Type="http://schemas.openxmlformats.org/officeDocument/2006/relationships/image" Target="../media/image1.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0.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7.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4.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6.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588124050052006045"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TextBox 14"/>
          <p:cNvSpPr txBox="1"/>
          <p:nvPr/>
        </p:nvSpPr>
        <p:spPr>
          <a:xfrm>
            <a:off x="1087217" y="2900574"/>
            <a:ext cx="9665664" cy="802207"/>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defTabSz="914377">
              <a:lnSpc>
                <a:spcPct val="120000"/>
              </a:lnSpc>
              <a:defRPr/>
            </a:pPr>
            <a:r>
              <a:rPr lang="zh-CN" altLang="en-US"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rPr>
              <a:t>环境因素对盐酸氨基葡萄糖稳定性的影响</a:t>
            </a:r>
            <a:endParaRPr lang="en-US" altLang="zh-CN" sz="4200" b="1">
              <a:solidFill>
                <a:srgbClr val="003970"/>
              </a:solidFill>
              <a:effectLst>
                <a:outerShdw blurRad="38100" dist="38100" dir="2700000" algn="tl">
                  <a:srgbClr val="000000">
                    <a:alpha val="43137"/>
                  </a:srgbClr>
                </a:outerShdw>
              </a:effectLst>
              <a:latin typeface="微软雅黑" pitchFamily="34" charset="-122"/>
              <a:ea typeface="微软雅黑" pitchFamily="34" charset="-122"/>
            </a:endParaRPr>
          </a:p>
        </p:txBody>
      </p:sp>
    </p:spTree>
    <p:extLst>
      <p:ext uri="{BB962C8B-B14F-4D97-AF65-F5344CB8AC3E}">
        <p14:creationId xmlns:p14="http://schemas.microsoft.com/office/powerpoint/2010/main" val="2326756423"/>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nvGrpSpPr>
      <p:grpSpPr>
        <a:xfrm>
          <a:off x="0" y="0"/>
          <a:ext cx="0" cy="0"/>
        </a:xfrm>
      </p:grpSpPr>
      <p:pic>
        <p:nvPicPr>
          <p:cNvPr id="3" name="Picture 2">
            <a:extLst>
              <a:ext uri="{FF2B5EF4-FFF2-40B4-BE49-F238E27FC236}">
                <a16:creationId xmlns:a16="http://schemas.microsoft.com/office/drawing/2014/main" id="{73DB93DD-8314-CC2E-0444-E8DC6CC887DB}"/>
              </a:ext>
            </a:extLst>
          </p:cNvPr>
          <p:cNvPicPr>
            <a:picLocks noChangeAspect="1"/>
          </p:cNvPicPr>
          <p:nvPr/>
        </p:nvPicPr>
        <p:blipFill>
          <a:blip r:embed="rId2">
            <a:alphaModFix amt="50000"/>
            <a:extLst>
              <a:ext uri="{28A0092B-C50C-407E-A947-70E740481C1C}">
                <a14:useLocalDpi xmlns:a14="http://schemas.microsoft.com/office/drawing/2010/main" val="0"/>
              </a:ext>
            </a:extLst>
          </a:blip>
          <a:stretch>
            <a:fillRect/>
          </a:stretch>
        </p:blipFill>
        <p:spPr>
          <a:xfrm>
            <a:off x="0" y="-20526"/>
            <a:ext cx="12192000" cy="6858000"/>
          </a:xfrm>
          <a:prstGeom prst="rect">
            <a:avLst/>
          </a:prstGeom>
        </p:spPr>
      </p:pic>
      <p:sp>
        <p:nvSpPr>
          <p:cNvPr id="33" name="TextBox 32">
            <a:extLst>
              <a:ext uri="{FF2B5EF4-FFF2-40B4-BE49-F238E27FC236}">
                <a16:creationId xmlns:a16="http://schemas.microsoft.com/office/drawing/2014/main" id="{BA9DE6F8-DEE1-44AA-8DB9-F518A08EAD55}"/>
              </a:ext>
            </a:extLst>
          </p:cNvPr>
          <p:cNvSpPr txBox="1"/>
          <p:nvPr/>
        </p:nvSpPr>
        <p:spPr>
          <a:xfrm>
            <a:off x="3136740" y="3108818"/>
            <a:ext cx="8032828" cy="640368"/>
          </a:xfrm>
          <a:prstGeom prst="rect">
            <a:avLst/>
          </a:prstGeom>
          <a:noFill/>
        </p:spPr>
        <p:txBody>
          <a:bodyPr wrap="square" rtlCol="0" anchor="ctr">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685800" indent="-685800" defTabSz="914377">
              <a:lnSpc>
                <a:spcPts val="5000"/>
              </a:lnSpc>
              <a:buFont typeface="+mj-lt"/>
              <a:buAutoNum type="arabicPeriod"/>
            </a:pPr>
            <a:r>
              <a:rPr kumimoji="0" lang="zh-CN" altLang="en-US" sz="2200" b="1" i="0" u="none" strike="noStrike" kern="1200" cap="none" spc="0" normalizeH="0" baseline="0" noProof="0">
                <a:ln>
                  <a:noFill/>
                </a:ln>
                <a:effectLst/>
                <a:uLnTx/>
                <a:uFillTx/>
                <a:latin typeface="微软雅黑" pitchFamily="34" charset="-122"/>
                <a:ea typeface="微软雅黑" pitchFamily="34" charset="-122"/>
              </a:rPr>
              <a:t> 环境因素概述
 盐酸氨基葡萄糖简介
 温度对稳定性影响
 湿度对稳定性影响
 光照对稳定性影响
 pH值对稳定性影响
 包装材料对稳定性影响
 复合因素影响分析</a:t>
            </a:r>
          </a:p>
        </p:txBody>
      </p:sp>
      <p:grpSp>
        <p:nvGrpSpPr>
          <p:cNvPr id="10" name="组合 1">
            <a:extLst>
              <a:ext uri="{FF2B5EF4-FFF2-40B4-BE49-F238E27FC236}">
                <a16:creationId xmlns:a16="http://schemas.microsoft.com/office/drawing/2014/main" id="{82131953-FF7F-A4AB-6E30-956A37615C41}"/>
              </a:ext>
            </a:extLst>
          </p:cNvPr>
          <p:cNvGrpSpPr/>
          <p:nvPr/>
        </p:nvGrpSpPr>
        <p:grpSpPr>
          <a:xfrm>
            <a:off x="532109" y="191308"/>
            <a:ext cx="1979598" cy="1715045"/>
            <a:chOff x="5247894" y="3088828"/>
            <a:chExt cx="1655322" cy="1440000"/>
          </a:xfrm>
        </p:grpSpPr>
        <p:sp>
          <p:nvSpPr>
            <p:cNvPr id="11" name="椭圆 13">
              <a:extLst>
                <a:ext uri="{FF2B5EF4-FFF2-40B4-BE49-F238E27FC236}">
                  <a16:creationId xmlns:a16="http://schemas.microsoft.com/office/drawing/2014/main" id="{509B2036-5F74-3D21-6616-75CD51A97177}"/>
                </a:ext>
              </a:extLst>
            </p:cNvPr>
            <p:cNvSpPr/>
            <p:nvPr userDrawn="1"/>
          </p:nvSpPr>
          <p:spPr>
            <a:xfrm>
              <a:off x="5376000" y="3088828"/>
              <a:ext cx="1440000" cy="1440000"/>
            </a:xfrm>
            <a:prstGeom prst="ellipse">
              <a:avLst/>
            </a:prstGeom>
            <a:solidFill>
              <a:schemeClr val="bg1"/>
            </a:solidFill>
            <a:ln>
              <a:noFill/>
            </a:ln>
            <a:effectLst>
              <a:outerShdw blurRad="63500" sx="102000" sy="102000" algn="ctr"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p>
          </p:txBody>
        </p:sp>
        <p:sp>
          <p:nvSpPr>
            <p:cNvPr id="12" name="TextBox 15">
              <a:extLst>
                <a:ext uri="{FF2B5EF4-FFF2-40B4-BE49-F238E27FC236}">
                  <a16:creationId xmlns:a16="http://schemas.microsoft.com/office/drawing/2014/main" id="{529419BA-3417-7846-C539-4714E5A3F00C}"/>
                </a:ext>
              </a:extLst>
            </p:cNvPr>
            <p:cNvSpPr txBox="1"/>
            <p:nvPr userDrawn="1"/>
          </p:nvSpPr>
          <p:spPr>
            <a:xfrm>
              <a:off x="5247894" y="3895918"/>
              <a:ext cx="1655322" cy="338554"/>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1600">
                  <a:solidFill>
                    <a:schemeClr val="tx1">
                      <a:lumMod val="65000"/>
                      <a:lumOff val="35000"/>
                    </a:schemeClr>
                  </a:solidFill>
                  <a:latin typeface="Agency FB" panose="020b0503020202020204" pitchFamily="34" charset="0"/>
                  <a:ea typeface="Adobe 宋体 Std L" pitchFamily="18" charset="-122"/>
                </a:rPr>
                <a:t>Contents Page</a:t>
              </a:r>
              <a:endParaRPr lang="zh-CN" altLang="en-US" sz="1600">
                <a:solidFill>
                  <a:schemeClr val="tx1">
                    <a:lumMod val="65000"/>
                    <a:lumOff val="35000"/>
                  </a:schemeClr>
                </a:solidFill>
                <a:latin typeface="Agency FB" panose="020b0503020202020204" pitchFamily="34" charset="0"/>
                <a:ea typeface="Adobe 宋体 Std L" pitchFamily="18" charset="-122"/>
              </a:endParaRPr>
            </a:p>
          </p:txBody>
        </p:sp>
        <p:sp>
          <p:nvSpPr>
            <p:cNvPr id="13" name="文本框 13">
              <a:extLst>
                <a:ext uri="{FF2B5EF4-FFF2-40B4-BE49-F238E27FC236}">
                  <a16:creationId xmlns:a16="http://schemas.microsoft.com/office/drawing/2014/main" id="{C6BACFCD-D4D6-549E-7972-E55AF8F360B9}"/>
                </a:ext>
              </a:extLst>
            </p:cNvPr>
            <p:cNvSpPr txBox="1"/>
            <p:nvPr userDrawn="1"/>
          </p:nvSpPr>
          <p:spPr>
            <a:xfrm>
              <a:off x="5247894" y="3435952"/>
              <a:ext cx="1655322" cy="43931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chemeClr val="tx1">
                      <a:lumMod val="65000"/>
                      <a:lumOff val="35000"/>
                    </a:schemeClr>
                  </a:solidFill>
                  <a:ea typeface="微软雅黑"/>
                </a:rPr>
                <a:t>目录页</a:t>
              </a:r>
            </a:p>
          </p:txBody>
        </p:sp>
      </p:grpSp>
    </p:spTree>
    <p:extLst>
      <p:ext uri="{BB962C8B-B14F-4D97-AF65-F5344CB8AC3E}">
        <p14:creationId xmlns:p14="http://schemas.microsoft.com/office/powerpoint/2010/main" val="1116092903"/>
      </p:ext>
    </p:extLst>
  </p:cSld>
  <p:clrMapOvr>
    <a:masterClrMapping/>
  </p:clrMapOvr>
  <mc:AlternateContent>
    <mc:Choice xmlns:p14="http://schemas.microsoft.com/office/powerpoint/2010/main" Requires="p14">
      <p:transition spd="med" p14:dur="700">
        <p:fade/>
      </p:transition>
    </mc:Choice>
    <mc:Fallback>
      <p:transition spd="med">
        <p:fade/>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环境因素概述</a:t>
            </a:r>
          </a:p>
        </p:txBody>
      </p:sp>
      <p:sp>
        <p:nvSpPr>
          <p:cNvPr id="3" name="Subtitle 2"/>
          <p:cNvSpPr>
            <a:spLocks noGrp="1"/>
          </p:cNvSpPr>
          <p:nvPr>
            <p:ph type="subTitle" idx="1"/>
          </p:nvPr>
        </p:nvSpPr>
        <p:spPr/>
        <p:txBody>
          <a:bodyPr/>
          <a:lstStyle/>
          <a:p>
            <a:r>
              <a:t>环境因素对盐酸氨基葡萄糖稳定性的影响</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环境因素概述</a:t>
            </a:r>
          </a:p>
        </p:txBody>
      </p:sp>
      <p:sp>
        <p:nvSpPr>
          <p:cNvPr id="3" name="Text Placeholder 2"/>
          <p:cNvSpPr>
            <a:spLocks noGrp="1"/>
          </p:cNvSpPr>
          <p:nvPr>
            <p:ph type="body" idx="1"/>
          </p:nvPr>
        </p:nvSpPr>
        <p:spPr/>
        <p:txBody>
          <a:bodyPr/>
          <a:lstStyle/>
          <a:p>
            <a:r>
              <a:t>温度：</a:t>
            </a:r>
          </a:p>
        </p:txBody>
      </p:sp>
      <p:sp>
        <p:nvSpPr>
          <p:cNvPr id="4" name="Content Placeholder 3"/>
          <p:cNvSpPr>
            <a:spLocks noGrp="1"/>
          </p:cNvSpPr>
          <p:nvPr>
            <p:ph sz="half" idx="2"/>
          </p:nvPr>
        </p:nvSpPr>
        <p:spPr/>
        <p:txBody>
          <a:bodyPr/>
          <a:lstStyle/>
          <a:p>
            <a:r>
              <a:t>1. 温度对盐酸氨基葡萄糖稳定性的显著影响，高温会加速药物降解；</a:t>
            </a:r>
          </a:p>
          <a:p>
            <a:r>
              <a:t>2. 药物在不同温度下的储存期限应严格控制，以保持其疗效；</a:t>
            </a:r>
          </a:p>
          <a:p>
            <a:r>
              <a:t>3. 根据Arrhenius方程可计算出药物降解反应的活化能和预测其在不同温度下的稳定性。</a:t>
            </a:r>
          </a:p>
        </p:txBody>
      </p:sp>
      <p:sp>
        <p:nvSpPr>
          <p:cNvPr id="5" name="Text Placeholder 4"/>
          <p:cNvSpPr>
            <a:spLocks noGrp="1"/>
          </p:cNvSpPr>
          <p:nvPr>
            <p:ph type="body" idx="3"/>
          </p:nvPr>
        </p:nvSpPr>
        <p:spPr/>
        <p:txBody>
          <a:bodyPr/>
          <a:lstStyle/>
          <a:p>
            <a:r>
              <a:t>湿度：</a:t>
            </a:r>
          </a:p>
        </p:txBody>
      </p:sp>
      <p:sp>
        <p:nvSpPr>
          <p:cNvPr id="6" name="Content Placeholder 5"/>
          <p:cNvSpPr>
            <a:spLocks noGrp="1"/>
          </p:cNvSpPr>
          <p:nvPr>
            <p:ph sz="half" idx="4"/>
          </p:nvPr>
        </p:nvSpPr>
        <p:spPr/>
        <p:txBody>
          <a:bodyPr/>
          <a:lstStyle/>
          <a:p>
            <a:r>
              <a:t>1. 湿度过高会导致盐酸氨基葡萄糖吸湿并发生物理或化学变化；</a:t>
            </a:r>
          </a:p>
          <a:p>
            <a:r>
              <a:t>2. 控制包装材料的透气性和防水性能有助于防止湿度影响药品质量；</a:t>
            </a:r>
          </a:p>
          <a:p>
            <a:r>
              <a:t>3. 湿度稳定的气候条件下，药物的稳定性更好，因此需要进行环境条件监测。</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环境因素概述</a:t>
            </a:r>
          </a:p>
        </p:txBody>
      </p:sp>
      <p:sp>
        <p:nvSpPr>
          <p:cNvPr id="3" name="Text Placeholder 2"/>
          <p:cNvSpPr>
            <a:spLocks noGrp="1"/>
          </p:cNvSpPr>
          <p:nvPr>
            <p:ph type="body" idx="1"/>
          </p:nvPr>
        </p:nvSpPr>
        <p:spPr/>
        <p:txBody>
          <a:bodyPr/>
          <a:lstStyle/>
          <a:p>
            <a:r>
              <a:t>光照：</a:t>
            </a:r>
          </a:p>
        </p:txBody>
      </p:sp>
      <p:sp>
        <p:nvSpPr>
          <p:cNvPr id="4" name="Content Placeholder 3"/>
          <p:cNvSpPr>
            <a:spLocks noGrp="1"/>
          </p:cNvSpPr>
          <p:nvPr>
            <p:ph sz="half" idx="2"/>
          </p:nvPr>
        </p:nvSpPr>
        <p:spPr/>
        <p:txBody>
          <a:bodyPr/>
          <a:lstStyle/>
          <a:p>
            <a:r>
              <a:t>1. 光照可能导致盐酸氨基葡萄糖分子结构发生变化，降低药效；</a:t>
            </a:r>
          </a:p>
          <a:p>
            <a:r>
              <a:t>2. 避光保存是防止光照对药物稳定性造成损害的有效方法；</a:t>
            </a:r>
          </a:p>
          <a:p>
            <a:r>
              <a:t>3. 对于某些易受光分解的药物，使用避光瓶装或添加光稳定剂有助于提高稳定性。</a:t>
            </a:r>
          </a:p>
        </p:txBody>
      </p:sp>
      <p:sp>
        <p:nvSpPr>
          <p:cNvPr id="5" name="Text Placeholder 4"/>
          <p:cNvSpPr>
            <a:spLocks noGrp="1"/>
          </p:cNvSpPr>
          <p:nvPr>
            <p:ph type="body" idx="3"/>
          </p:nvPr>
        </p:nvSpPr>
        <p:spPr/>
        <p:txBody>
          <a:bodyPr/>
          <a:lstStyle/>
          <a:p>
            <a:r>
              <a:t>氧化：</a:t>
            </a:r>
          </a:p>
        </p:txBody>
      </p:sp>
      <p:sp>
        <p:nvSpPr>
          <p:cNvPr id="6" name="Content Placeholder 5"/>
          <p:cNvSpPr>
            <a:spLocks noGrp="1"/>
          </p:cNvSpPr>
          <p:nvPr>
            <p:ph sz="half" idx="4"/>
          </p:nvPr>
        </p:nvSpPr>
        <p:spPr/>
        <p:txBody>
          <a:bodyPr/>
          <a:lstStyle/>
          <a:p>
            <a:r>
              <a:t>1. 盐酸氨基葡萄糖可能与氧气发生氧化反应，导致药效下降；</a:t>
            </a:r>
          </a:p>
          <a:p>
            <a:r>
              <a:t>2. 添加抗氧化剂如维生素C或BHA可以抑制氧化过程，延长药物有效期；</a:t>
            </a:r>
          </a:p>
          <a:p>
            <a:r>
              <a:t>3. 使用惰性气体填充包装或采用避氧技术有利于保护药物免受氧化影响。</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环境因素概述</a:t>
            </a:r>
          </a:p>
        </p:txBody>
      </p:sp>
      <p:sp>
        <p:nvSpPr>
          <p:cNvPr id="3" name="Text Placeholder 2"/>
          <p:cNvSpPr>
            <a:spLocks noGrp="1"/>
          </p:cNvSpPr>
          <p:nvPr>
            <p:ph type="body" idx="1"/>
          </p:nvPr>
        </p:nvSpPr>
        <p:spPr/>
        <p:txBody>
          <a:bodyPr/>
          <a:lstStyle/>
          <a:p>
            <a:r>
              <a:t>pH值：</a:t>
            </a:r>
          </a:p>
        </p:txBody>
      </p:sp>
      <p:sp>
        <p:nvSpPr>
          <p:cNvPr id="4" name="Content Placeholder 3"/>
          <p:cNvSpPr>
            <a:spLocks noGrp="1"/>
          </p:cNvSpPr>
          <p:nvPr>
            <p:ph sz="half" idx="2"/>
          </p:nvPr>
        </p:nvSpPr>
        <p:spPr/>
        <p:txBody>
          <a:bodyPr/>
          <a:lstStyle/>
          <a:p>
            <a:r>
              <a:t>1. pH值变化可能导致盐酸氨基葡萄糖的离解状态改变，进而影响其稳定性；</a:t>
            </a:r>
          </a:p>
          <a:p>
            <a:r>
              <a:t>2. 制备过程中选择适当的缓冲液可以维持稳定pH环境，确保药物稳定；</a:t>
            </a:r>
          </a:p>
          <a:p>
            <a:r>
              <a:t>3. 在制剂处方设计时需考虑药物的pH敏感性，并通过体内外试验验证其稳定性。</a:t>
            </a:r>
          </a:p>
        </p:txBody>
      </p:sp>
      <p:sp>
        <p:nvSpPr>
          <p:cNvPr id="5" name="Text Placeholder 4"/>
          <p:cNvSpPr>
            <a:spLocks noGrp="1"/>
          </p:cNvSpPr>
          <p:nvPr>
            <p:ph type="body" idx="3"/>
          </p:nvPr>
        </p:nvSpPr>
        <p:spPr/>
        <p:txBody>
          <a:bodyPr/>
          <a:lstStyle/>
          <a:p>
            <a:r>
              <a:t>微生物污染：</a:t>
            </a:r>
          </a:p>
        </p:txBody>
      </p:sp>
      <p:sp>
        <p:nvSpPr>
          <p:cNvPr id="6" name="Content Placeholder 5"/>
          <p:cNvSpPr>
            <a:spLocks noGrp="1"/>
          </p:cNvSpPr>
          <p:nvPr>
            <p:ph sz="half" idx="4"/>
          </p:nvPr>
        </p:nvSpPr>
        <p:spPr/>
        <p:txBody>
          <a:bodyPr/>
          <a:lstStyle/>
          <a:p>
            <a:r>
              <a:t>1. 微生物污染可能导致盐酸氨基葡萄糖的变质和失效；</a:t>
            </a:r>
          </a:p>
          <a:p>
            <a:r>
              <a:t>2. 制剂生产过程中的无菌操作和灭菌处理是防止微生物污染的关键；</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盐酸氨基葡萄糖简介</a:t>
            </a:r>
          </a:p>
        </p:txBody>
      </p:sp>
      <p:sp>
        <p:nvSpPr>
          <p:cNvPr id="3" name="Subtitle 2"/>
          <p:cNvSpPr>
            <a:spLocks noGrp="1"/>
          </p:cNvSpPr>
          <p:nvPr>
            <p:ph type="subTitle" idx="1"/>
          </p:nvPr>
        </p:nvSpPr>
        <p:spPr/>
        <p:txBody>
          <a:bodyPr/>
          <a:lstStyle/>
          <a:p>
            <a:r>
              <a:t>环境因素对盐酸氨基葡萄糖稳定性的影响</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盐酸氨基葡萄糖简介</a:t>
            </a:r>
          </a:p>
        </p:txBody>
      </p:sp>
      <p:sp>
        <p:nvSpPr>
          <p:cNvPr id="3" name="Text Placeholder 2"/>
          <p:cNvSpPr>
            <a:spLocks noGrp="1"/>
          </p:cNvSpPr>
          <p:nvPr>
            <p:ph type="body" idx="1"/>
          </p:nvPr>
        </p:nvSpPr>
        <p:spPr/>
        <p:txBody>
          <a:bodyPr/>
          <a:lstStyle/>
          <a:p>
            <a:r>
              <a:t>化学性质：</a:t>
            </a:r>
          </a:p>
        </p:txBody>
      </p:sp>
      <p:sp>
        <p:nvSpPr>
          <p:cNvPr id="4" name="Content Placeholder 3"/>
          <p:cNvSpPr>
            <a:spLocks noGrp="1"/>
          </p:cNvSpPr>
          <p:nvPr>
            <p:ph sz="half" idx="2"/>
          </p:nvPr>
        </p:nvSpPr>
        <p:spPr/>
        <p:txBody>
          <a:bodyPr/>
          <a:lstStyle/>
          <a:p>
            <a:r>
              <a:t>1. 盐酸氨基葡萄糖是一种有机化合物，分子式为C6H13NO5·HCl，分子量为215.63。</a:t>
            </a:r>
          </a:p>
          <a:p>
            <a:r>
              <a:t>2. 它是氨基葡萄糖的一种衍生物，具有稳定的化学结构和良好的溶解性能。</a:t>
            </a:r>
          </a:p>
          <a:p>
            <a:r>
              <a:t>3. 在常温下，盐酸氨基葡萄糖呈白色结晶或结晶性粉末状，无臭或微有特殊气味。</a:t>
            </a:r>
          </a:p>
        </p:txBody>
      </p:sp>
      <p:sp>
        <p:nvSpPr>
          <p:cNvPr id="5" name="Text Placeholder 4"/>
          <p:cNvSpPr>
            <a:spLocks noGrp="1"/>
          </p:cNvSpPr>
          <p:nvPr>
            <p:ph type="body" idx="3"/>
          </p:nvPr>
        </p:nvSpPr>
        <p:spPr/>
        <p:txBody>
          <a:bodyPr/>
          <a:lstStyle/>
          <a:p>
            <a:r>
              <a:t>药物作用：</a:t>
            </a:r>
          </a:p>
        </p:txBody>
      </p:sp>
      <p:sp>
        <p:nvSpPr>
          <p:cNvPr id="6" name="Content Placeholder 5"/>
          <p:cNvSpPr>
            <a:spLocks noGrp="1"/>
          </p:cNvSpPr>
          <p:nvPr>
            <p:ph sz="half" idx="4"/>
          </p:nvPr>
        </p:nvSpPr>
        <p:spPr/>
        <p:txBody>
          <a:bodyPr/>
          <a:lstStyle/>
          <a:p>
            <a:r>
              <a:t>1. 盐酸氨基葡萄糖主要通过补充体内关节软骨中的重要成分，促进软骨细胞代谢和修复，从而改善关节功能和缓解疼痛。</a:t>
            </a:r>
          </a:p>
          <a:p>
            <a:r>
              <a:t>2. 此外，它还可以抑制炎症介质的产生，减轻关节炎症状，有助于保护关节组织。</a:t>
            </a:r>
          </a:p>
          <a:p>
            <a:r>
              <a:t>3. 药物作用效果与剂量、疗程和个人差异等因素有关，需在医生指导下使用。</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盐酸氨基葡萄糖简介</a:t>
            </a:r>
          </a:p>
        </p:txBody>
      </p:sp>
      <p:sp>
        <p:nvSpPr>
          <p:cNvPr id="3" name="Text Placeholder 2"/>
          <p:cNvSpPr>
            <a:spLocks noGrp="1"/>
          </p:cNvSpPr>
          <p:nvPr>
            <p:ph type="body" idx="1"/>
          </p:nvPr>
        </p:nvSpPr>
        <p:spPr/>
        <p:txBody>
          <a:bodyPr/>
          <a:lstStyle/>
          <a:p>
            <a:r>
              <a:t>应用领域：</a:t>
            </a:r>
          </a:p>
        </p:txBody>
      </p:sp>
      <p:sp>
        <p:nvSpPr>
          <p:cNvPr id="4" name="Content Placeholder 3"/>
          <p:cNvSpPr>
            <a:spLocks noGrp="1"/>
          </p:cNvSpPr>
          <p:nvPr>
            <p:ph sz="half" idx="2"/>
          </p:nvPr>
        </p:nvSpPr>
        <p:spPr/>
        <p:txBody>
          <a:bodyPr/>
          <a:lstStyle/>
          <a:p>
            <a:r>
              <a:t>1. 盐酸氨基葡萄糖主要用于治疗各种类型的关节炎，如骨关节炎、风湿性关节炎等。</a:t>
            </a:r>
          </a:p>
          <a:p>
            <a:r>
              <a:t>2. 它还广泛应用于保健品和运动营养品中，作为关节保健和增强关节灵活性的成分。</a:t>
            </a:r>
          </a:p>
          <a:p>
            <a:r>
              <a:t>3. 随着人们对健康意识的提高和老龄化社会的到来，盐酸氨基葡萄糖的应用前景广阔。</a:t>
            </a:r>
          </a:p>
        </p:txBody>
      </p:sp>
      <p:sp>
        <p:nvSpPr>
          <p:cNvPr id="5" name="Text Placeholder 4"/>
          <p:cNvSpPr>
            <a:spLocks noGrp="1"/>
          </p:cNvSpPr>
          <p:nvPr>
            <p:ph type="body" idx="3"/>
          </p:nvPr>
        </p:nvSpPr>
        <p:spPr/>
        <p:txBody>
          <a:bodyPr/>
          <a:lstStyle/>
          <a:p>
            <a:r>
              <a:t>制备方法：</a:t>
            </a:r>
          </a:p>
        </p:txBody>
      </p:sp>
      <p:sp>
        <p:nvSpPr>
          <p:cNvPr id="6" name="Content Placeholder 5"/>
          <p:cNvSpPr>
            <a:spLocks noGrp="1"/>
          </p:cNvSpPr>
          <p:nvPr>
            <p:ph sz="half" idx="4"/>
          </p:nvPr>
        </p:nvSpPr>
        <p:spPr/>
        <p:txBody>
          <a:bodyPr/>
          <a:lstStyle/>
          <a:p>
            <a:r>
              <a:t>1. 盐酸氨基葡萄糖通常由天然虾壳或蟹壳中的壳聚糖经过酶解、提取、精制等步骤制得。</a:t>
            </a:r>
          </a:p>
          <a:p>
            <a:r>
              <a:t>2. 制备过程中需要注意控制反应条件和纯化步骤，以确保产品的质量和纯度。</a:t>
            </a:r>
          </a:p>
          <a:p>
            <a:r>
              <a:t>3. 近年来，人们也在探索新的合成方法和技术，以降低生产成本和提高产品收率。</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盐酸氨基葡萄糖简介</a:t>
            </a:r>
          </a:p>
        </p:txBody>
      </p:sp>
      <p:sp>
        <p:nvSpPr>
          <p:cNvPr id="3" name="Text Placeholder 2"/>
          <p:cNvSpPr>
            <a:spLocks noGrp="1"/>
          </p:cNvSpPr>
          <p:nvPr>
            <p:ph type="body" idx="1"/>
          </p:nvPr>
        </p:nvSpPr>
        <p:spPr/>
        <p:txBody>
          <a:bodyPr/>
          <a:lstStyle/>
          <a:p>
            <a:r>
              <a:t>临床研究：</a:t>
            </a:r>
          </a:p>
        </p:txBody>
      </p:sp>
      <p:sp>
        <p:nvSpPr>
          <p:cNvPr id="4" name="Content Placeholder 3"/>
          <p:cNvSpPr>
            <a:spLocks noGrp="1"/>
          </p:cNvSpPr>
          <p:nvPr>
            <p:ph sz="half" idx="2"/>
          </p:nvPr>
        </p:nvSpPr>
        <p:spPr/>
        <p:txBody>
          <a:bodyPr/>
          <a:lstStyle/>
          <a:p>
            <a:r>
              <a:t>1. 大量临床研究表明，盐酸氨基葡萄糖对于轻至中度的关节炎患者具有一定的疗效，能够改善关节功能和减轻疼痛。</a:t>
            </a:r>
          </a:p>
          <a:p>
            <a:r>
              <a:t>2. 然而，对于重度关节炎患者或已经发生严重关节破坏的患者，其疗效可能不明显。</a:t>
            </a:r>
          </a:p>
          <a:p>
            <a:r>
              <a:t>3. 对于盐酸氨基葡萄糖的安全性和长期使用的风险，还需要进一步的研究和评估。</a:t>
            </a:r>
          </a:p>
        </p:txBody>
      </p:sp>
      <p:sp>
        <p:nvSpPr>
          <p:cNvPr id="5" name="Text Placeholder 4"/>
          <p:cNvSpPr>
            <a:spLocks noGrp="1"/>
          </p:cNvSpPr>
          <p:nvPr>
            <p:ph type="body" idx="3"/>
          </p:nvPr>
        </p:nvSpPr>
        <p:spPr/>
        <p:txBody>
          <a:bodyPr/>
          <a:lstStyle/>
          <a:p>
            <a:r>
              <a:t>市场现状：</a:t>
            </a:r>
          </a:p>
        </p:txBody>
      </p:sp>
      <p:sp>
        <p:nvSpPr>
          <p:cNvPr id="6" name="Content Placeholder 5"/>
          <p:cNvSpPr>
            <a:spLocks noGrp="1"/>
          </p:cNvSpPr>
          <p:nvPr>
            <p:ph sz="half" idx="4"/>
          </p:nvPr>
        </p:nvSpPr>
        <p:spPr/>
        <p:txBody>
          <a:bodyPr/>
          <a:lstStyle/>
          <a:p>
            <a:r>
              <a:t>1. 目前，全球市场上有许多不同品牌的盐酸氨基葡萄糖产品，包括药品、保健品和运动营养品等。</a:t>
            </a:r>
          </a:p>
          <a:p>
            <a:r>
              <a:t>2. 由于市场需求增长和市场竞争激烈，生产商们也在不断开发新的剂型和配方，以满足消费者的需求。</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温度对稳定性影响</a:t>
            </a:r>
          </a:p>
        </p:txBody>
      </p:sp>
      <p:sp>
        <p:nvSpPr>
          <p:cNvPr id="3" name="Subtitle 2"/>
          <p:cNvSpPr>
            <a:spLocks noGrp="1"/>
          </p:cNvSpPr>
          <p:nvPr>
            <p:ph type="subTitle" idx="1"/>
          </p:nvPr>
        </p:nvSpPr>
        <p:spPr/>
        <p:txBody>
          <a:bodyPr/>
          <a:lstStyle/>
          <a:p>
            <a:r>
              <a:t>环境因素对盐酸氨基葡萄糖稳定性的影响</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温度对稳定性影响</a:t>
            </a:r>
          </a:p>
        </p:txBody>
      </p:sp>
      <p:sp>
        <p:nvSpPr>
          <p:cNvPr id="3" name="Text Placeholder 2"/>
          <p:cNvSpPr>
            <a:spLocks noGrp="1"/>
          </p:cNvSpPr>
          <p:nvPr>
            <p:ph type="body" idx="1"/>
          </p:nvPr>
        </p:nvSpPr>
        <p:spPr/>
        <p:txBody>
          <a:bodyPr/>
          <a:lstStyle/>
          <a:p>
            <a:r>
              <a:t>温度对盐酸氨基葡萄糖溶解性能的影响</a:t>
            </a:r>
          </a:p>
        </p:txBody>
      </p:sp>
      <p:sp>
        <p:nvSpPr>
          <p:cNvPr id="4" name="Content Placeholder 3"/>
          <p:cNvSpPr>
            <a:spLocks noGrp="1"/>
          </p:cNvSpPr>
          <p:nvPr>
            <p:ph sz="half" idx="2"/>
          </p:nvPr>
        </p:nvSpPr>
        <p:spPr/>
        <p:txBody>
          <a:bodyPr/>
          <a:lstStyle/>
          <a:p>
            <a:r>
              <a:t>1. 随着温度升高，盐酸氨基葡萄糖在水中的溶解度逐渐增加。</a:t>
            </a:r>
          </a:p>
          <a:p>
            <a:r>
              <a:t>2. 研究发现，每提高10℃，盐酸氨基葡萄糖的溶解度可提高约5%左右。</a:t>
            </a:r>
          </a:p>
          <a:p>
            <a:r>
              <a:t>3. 在实际应用中，通过调节温度可以优化溶解过程，提高溶液浓度和产率。</a:t>
            </a:r>
          </a:p>
        </p:txBody>
      </p:sp>
      <p:sp>
        <p:nvSpPr>
          <p:cNvPr id="5" name="Text Placeholder 4"/>
          <p:cNvSpPr>
            <a:spLocks noGrp="1"/>
          </p:cNvSpPr>
          <p:nvPr>
            <p:ph type="body" idx="3"/>
          </p:nvPr>
        </p:nvSpPr>
        <p:spPr/>
        <p:txBody>
          <a:bodyPr/>
          <a:lstStyle/>
          <a:p>
            <a:r>
              <a:t>温度与盐酸氨基葡萄糖结晶行为的关系</a:t>
            </a:r>
          </a:p>
        </p:txBody>
      </p:sp>
      <p:sp>
        <p:nvSpPr>
          <p:cNvPr id="6" name="Content Placeholder 5"/>
          <p:cNvSpPr>
            <a:spLocks noGrp="1"/>
          </p:cNvSpPr>
          <p:nvPr>
            <p:ph sz="half" idx="4"/>
          </p:nvPr>
        </p:nvSpPr>
        <p:spPr/>
        <p:txBody>
          <a:bodyPr/>
          <a:lstStyle/>
          <a:p>
            <a:r>
              <a:t>1. 温度变化会影响盐酸氨基葡萄糖的结晶速率和晶体形态。</a:t>
            </a:r>
          </a:p>
          <a:p>
            <a:r>
              <a:t>2. 在一定范围内，高温可以促进盐酸氨基葡萄糖的结晶，形成更完整的晶粒结构。</a:t>
            </a:r>
          </a:p>
          <a:p>
            <a:r>
              <a:t>3. 低温则可能导致结晶过程缓慢或不完全，晶体形状各异且纯度较低。</a:t>
            </a: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温度对稳定性影响</a:t>
            </a:r>
          </a:p>
        </p:txBody>
      </p:sp>
      <p:sp>
        <p:nvSpPr>
          <p:cNvPr id="3" name="Text Placeholder 2"/>
          <p:cNvSpPr>
            <a:spLocks noGrp="1"/>
          </p:cNvSpPr>
          <p:nvPr>
            <p:ph type="body" idx="1"/>
          </p:nvPr>
        </p:nvSpPr>
        <p:spPr/>
        <p:txBody>
          <a:bodyPr/>
          <a:lstStyle/>
          <a:p>
            <a:r>
              <a:t>温度对盐酸氨基葡萄糖化学反应动力学的影响</a:t>
            </a:r>
          </a:p>
        </p:txBody>
      </p:sp>
      <p:sp>
        <p:nvSpPr>
          <p:cNvPr id="4" name="Content Placeholder 3"/>
          <p:cNvSpPr>
            <a:spLocks noGrp="1"/>
          </p:cNvSpPr>
          <p:nvPr>
            <p:ph sz="half" idx="2"/>
          </p:nvPr>
        </p:nvSpPr>
        <p:spPr/>
        <p:txBody>
          <a:bodyPr/>
          <a:lstStyle/>
          <a:p>
            <a:r>
              <a:t>1. 高温环境下，盐酸氨基葡萄糖的化学反应速度通常会加快。</a:t>
            </a:r>
          </a:p>
          <a:p>
            <a:r>
              <a:t>2. 分子热运动增强有助于碰撞频率提升，从而加速反应进程。</a:t>
            </a:r>
          </a:p>
          <a:p>
            <a:r>
              <a:t>3. 根据Arrhenius方程，温度与反应速率常数呈指数关系，需谨慎调控以维持稳定产品质量。</a:t>
            </a:r>
          </a:p>
        </p:txBody>
      </p:sp>
      <p:sp>
        <p:nvSpPr>
          <p:cNvPr id="5" name="Text Placeholder 4"/>
          <p:cNvSpPr>
            <a:spLocks noGrp="1"/>
          </p:cNvSpPr>
          <p:nvPr>
            <p:ph type="body" idx="3"/>
          </p:nvPr>
        </p:nvSpPr>
        <p:spPr/>
        <p:txBody>
          <a:bodyPr/>
          <a:lstStyle/>
          <a:p>
            <a:r>
              <a:t>温度对盐酸氨基葡萄糖稳定性参数的影响</a:t>
            </a:r>
          </a:p>
        </p:txBody>
      </p:sp>
      <p:sp>
        <p:nvSpPr>
          <p:cNvPr id="6" name="Content Placeholder 5"/>
          <p:cNvSpPr>
            <a:spLocks noGrp="1"/>
          </p:cNvSpPr>
          <p:nvPr>
            <p:ph sz="half" idx="4"/>
          </p:nvPr>
        </p:nvSpPr>
        <p:spPr/>
        <p:txBody>
          <a:bodyPr/>
          <a:lstStyle/>
          <a:p>
            <a:r>
              <a:t>1. 盐酸氨基葡萄糖的降解速率常数随着温度的升高而增大。</a:t>
            </a:r>
          </a:p>
          <a:p>
            <a:r>
              <a:t>2. 应用Arrhenius公式，可以根据不同温度下的实验数据计算活化能。</a:t>
            </a:r>
          </a:p>
          <a:p>
            <a:r>
              <a:t>3. 活化能大小反映分子克服能量障碍进行反应的能力，是评估产品稳定性的重要参数。</a:t>
            </a:r>
          </a:p>
        </p:txBody>
      </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温度对稳定性影响</a:t>
            </a:r>
          </a:p>
        </p:txBody>
      </p:sp>
      <p:sp>
        <p:nvSpPr>
          <p:cNvPr id="3" name="Text Placeholder 2"/>
          <p:cNvSpPr>
            <a:spLocks noGrp="1"/>
          </p:cNvSpPr>
          <p:nvPr>
            <p:ph type="body" idx="1"/>
          </p:nvPr>
        </p:nvSpPr>
        <p:spPr/>
        <p:txBody>
          <a:bodyPr/>
          <a:lstStyle/>
          <a:p>
            <a:r>
              <a:t>温度对盐酸氨基葡萄糖稳定性曲线的影响</a:t>
            </a:r>
          </a:p>
        </p:txBody>
      </p:sp>
      <p:sp>
        <p:nvSpPr>
          <p:cNvPr id="4" name="Content Placeholder 3"/>
          <p:cNvSpPr>
            <a:spLocks noGrp="1"/>
          </p:cNvSpPr>
          <p:nvPr>
            <p:ph sz="half" idx="2"/>
          </p:nvPr>
        </p:nvSpPr>
        <p:spPr/>
        <p:txBody>
          <a:bodyPr/>
          <a:lstStyle/>
          <a:p>
            <a:r>
              <a:t>1. 通过测定不同温度下盐酸氨基葡萄糖的半衰期，可以绘制其稳定性曲线。</a:t>
            </a:r>
          </a:p>
          <a:p>
            <a:r>
              <a:t>2. 曲线上升越陡峭表明该药物对温度敏感，容易降解失活。</a:t>
            </a:r>
          </a:p>
          <a:p>
            <a:r>
              <a:t>3. 结合稳定性曲线，合理选择储存条件以延长药品的有效期。</a:t>
            </a:r>
          </a:p>
        </p:txBody>
      </p:sp>
      <p:sp>
        <p:nvSpPr>
          <p:cNvPr id="5" name="Text Placeholder 4"/>
          <p:cNvSpPr>
            <a:spLocks noGrp="1"/>
          </p:cNvSpPr>
          <p:nvPr>
            <p:ph type="body" idx="3"/>
          </p:nvPr>
        </p:nvSpPr>
        <p:spPr/>
        <p:txBody>
          <a:bodyPr/>
          <a:lstStyle/>
          <a:p>
            <a:r>
              <a:t>温度与盐酸氨基葡萄糖物理性质之间的联系</a:t>
            </a:r>
          </a:p>
        </p:txBody>
      </p:sp>
      <p:sp>
        <p:nvSpPr>
          <p:cNvPr id="6" name="Content Placeholder 5"/>
          <p:cNvSpPr>
            <a:spLocks noGrp="1"/>
          </p:cNvSpPr>
          <p:nvPr>
            <p:ph sz="half" idx="4"/>
          </p:nvPr>
        </p:nvSpPr>
        <p:spPr/>
        <p:txBody>
          <a:bodyPr/>
          <a:lstStyle/>
          <a:p>
            <a:r>
              <a:t>1. 温度对盐酸氨基葡萄糖的黏度、密度、比热容等物理性质产生显著影响。</a:t>
            </a:r>
          </a:p>
          <a:p>
            <a:r>
              <a:t>2. 物理性质的变化可能影响到制剂制备、加工及输送过程中的稳定性和效果。</a:t>
            </a:r>
          </a:p>
          <a:p>
            <a:r>
              <a:t>3. 在研发和生产过程中，关注并控制好温度变化对物理性质的影响至关重要。</a:t>
            </a: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湿度对稳定性影响</a:t>
            </a:r>
          </a:p>
        </p:txBody>
      </p:sp>
      <p:sp>
        <p:nvSpPr>
          <p:cNvPr id="3" name="Subtitle 2"/>
          <p:cNvSpPr>
            <a:spLocks noGrp="1"/>
          </p:cNvSpPr>
          <p:nvPr>
            <p:ph type="subTitle" idx="1"/>
          </p:nvPr>
        </p:nvSpPr>
        <p:spPr/>
        <p:txBody>
          <a:bodyPr/>
          <a:lstStyle/>
          <a:p>
            <a:r>
              <a:t>环境因素对盐酸氨基葡萄糖稳定性的影响</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湿度对稳定性影响</a:t>
            </a:r>
          </a:p>
        </p:txBody>
      </p:sp>
      <p:sp>
        <p:nvSpPr>
          <p:cNvPr id="3" name="Text Placeholder 2"/>
          <p:cNvSpPr>
            <a:spLocks noGrp="1"/>
          </p:cNvSpPr>
          <p:nvPr>
            <p:ph type="body" idx="1"/>
          </p:nvPr>
        </p:nvSpPr>
        <p:spPr/>
        <p:txBody>
          <a:bodyPr/>
          <a:lstStyle/>
          <a:p>
            <a:r>
              <a:t>湿度对药物稳定性的机制：</a:t>
            </a:r>
          </a:p>
        </p:txBody>
      </p:sp>
      <p:sp>
        <p:nvSpPr>
          <p:cNvPr id="4" name="Content Placeholder 3"/>
          <p:cNvSpPr>
            <a:spLocks noGrp="1"/>
          </p:cNvSpPr>
          <p:nvPr>
            <p:ph sz="half" idx="2"/>
          </p:nvPr>
        </p:nvSpPr>
        <p:spPr/>
        <p:txBody>
          <a:bodyPr/>
          <a:lstStyle/>
          <a:p>
            <a:r>
              <a:t>1. 分子间作用力改变: 湿度过高会导致分子间的氢键等作用力发生改变，使药物结构发生变化。</a:t>
            </a:r>
          </a:p>
          <a:p>
            <a:r>
              <a:t>2. 药物吸湿结晶现象: 在高湿度条件下，药物可能会吸收水分并形成结晶，导致其溶解性能下降，进而影响药物稳定性和生物利用度。</a:t>
            </a:r>
          </a:p>
          <a:p>
            <a:r>
              <a:t>3. 化学反应加速: 高湿度环境下，药物可能与水分子发生化学反应，导致药物降解速度加快。</a:t>
            </a:r>
          </a:p>
        </p:txBody>
      </p:sp>
      <p:sp>
        <p:nvSpPr>
          <p:cNvPr id="5" name="Text Placeholder 4"/>
          <p:cNvSpPr>
            <a:spLocks noGrp="1"/>
          </p:cNvSpPr>
          <p:nvPr>
            <p:ph type="body" idx="3"/>
          </p:nvPr>
        </p:nvSpPr>
        <p:spPr/>
        <p:txBody>
          <a:bodyPr/>
          <a:lstStyle/>
          <a:p>
            <a:r>
              <a:t>湿度条件对盐酸氨基葡萄糖稳定性的影响：</a:t>
            </a:r>
          </a:p>
        </p:txBody>
      </p:sp>
      <p:sp>
        <p:nvSpPr>
          <p:cNvPr id="6" name="Content Placeholder 5"/>
          <p:cNvSpPr>
            <a:spLocks noGrp="1"/>
          </p:cNvSpPr>
          <p:nvPr>
            <p:ph sz="half" idx="4"/>
          </p:nvPr>
        </p:nvSpPr>
        <p:spPr/>
        <p:txBody>
          <a:bodyPr/>
          <a:lstStyle/>
          <a:p>
            <a:r>
              <a:t>1. 盐酸氨基葡萄糖在不同湿度下的稳定性差异: 通过实验发现，在相对湿度为75%以下时，盐酸氨基葡萄糖的稳定性较好；当湿度上升至90%以上时，药物降解速率明显加快。</a:t>
            </a:r>
          </a:p>
          <a:p>
            <a:r>
              <a:t>2. 盐酸氨基葡萄糖的水分吸附特性: 在湿度较高的环境中，盐酸氨基葡萄糖会吸附水分，增加溶液的离子强度，可能导致药物的溶解性能降低和晶体形态变化。</a:t>
            </a:r>
          </a:p>
          <a:p>
            <a:r>
              <a:t>3. 环境湿度控制的重要性: 对于盐酸氨基葡萄糖等药物来说，适当控制存储和包装过程中的湿度条件对于保持其长期稳定性至关重要。</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Title 1"/>
          <p:cNvSpPr>
            <a:spLocks noGrp="1"/>
          </p:cNvSpPr>
          <p:nvPr>
            <p:ph type="title"/>
          </p:nvPr>
        </p:nvSpPr>
        <p:spPr/>
        <p:txBody>
          <a:bodyPr/>
          <a:lstStyle/>
          <a:p>
            <a:r>
              <a:t> 湿度对稳定性影响</a:t>
            </a:r>
          </a:p>
        </p:txBody>
      </p:sp>
      <p:sp>
        <p:nvSpPr>
          <p:cNvPr id="3" name="Text Placeholder 2"/>
          <p:cNvSpPr>
            <a:spLocks noGrp="1"/>
          </p:cNvSpPr>
          <p:nvPr>
            <p:ph type="body" idx="1"/>
          </p:nvPr>
        </p:nvSpPr>
        <p:spPr/>
        <p:txBody>
          <a:bodyPr/>
          <a:lstStyle/>
          <a:p>
            <a:r>
              <a:t>湿度监测技术在药品生产中的应用：</a:t>
            </a:r>
          </a:p>
        </p:txBody>
      </p:sp>
      <p:sp>
        <p:nvSpPr>
          <p:cNvPr id="4" name="Content Placeholder 3"/>
          <p:cNvSpPr>
            <a:spLocks noGrp="1"/>
          </p:cNvSpPr>
          <p:nvPr>
            <p:ph sz="half" idx="2"/>
          </p:nvPr>
        </p:nvSpPr>
        <p:spPr/>
        <p:txBody>
          <a:bodyPr/>
          <a:lstStyle/>
          <a:p>
            <a:r>
              <a:t>1. 实时监控湿度条件: 利用现代湿度监测设备和技术可以实时监控制药过程中的湿度条件，确保产品在适宜的环境中生产。</a:t>
            </a:r>
          </a:p>
          <a:p>
            <a:r>
              <a:t>2. 提供精确数据支持: 湿度监测技术能够提供准确的数据支持，帮助企业制定合适的生产工艺和储存条件，以保证产品质量。</a:t>
            </a:r>
          </a:p>
          <a:p>
            <a:r>
              <a:t>3. 符合GMP要求: 湿度监测是制药企业遵循良好生产规范（GMP）的重要环节，可确保药品的安全性和有效性。</a:t>
            </a:r>
          </a:p>
        </p:txBody>
      </p:sp>
      <p:sp>
        <p:nvSpPr>
          <p:cNvPr id="5" name="Text Placeholder 4"/>
          <p:cNvSpPr>
            <a:spLocks noGrp="1"/>
          </p:cNvSpPr>
          <p:nvPr>
            <p:ph type="body" idx="3"/>
          </p:nvPr>
        </p:nvSpPr>
        <p:spPr/>
        <p:txBody>
          <a:bodyPr/>
          <a:lstStyle/>
          <a:p>
            <a:r>
              <a:t>湿度对药物制剂设计的影响：</a:t>
            </a:r>
          </a:p>
        </p:txBody>
      </p:sp>
      <p:sp>
        <p:nvSpPr>
          <p:cNvPr id="6" name="Content Placeholder 5"/>
          <p:cNvSpPr>
            <a:spLocks noGrp="1"/>
          </p:cNvSpPr>
          <p:nvPr>
            <p:ph sz="half" idx="4"/>
          </p:nvPr>
        </p:nvSpPr>
        <p:spPr/>
        <p:txBody>
          <a:bodyPr/>
          <a:lstStyle/>
          <a:p>
            <a:r>
              <a:t>1. 影响剂型选择: 不同类型的药物制剂对湿度敏感程度不同，因此在设计过程中需要考虑湿度对其稳定性的影响。</a:t>
            </a:r>
          </a:p>
          <a:p>
            <a:r>
              <a:t>2. 影响辅料选择: 辅料的选择应考虑到它们对抗湿度的能力，防止药物因湿度变化而产生不稳定情况。</a:t>
            </a:r>
          </a:p>
          <a:p>
            <a:r>
              <a:t>3. 设计防潮包装: 针对湿度敏感的药物，可以采用特殊的防潮包装材料，减少湿度对药物稳定性的影响。</a:t>
            </a:r>
          </a:p>
        </p:txBody>
      </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https://d.book118.com/588124050052006045</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Lenovo Master">
  <a:themeElements>
    <a:clrScheme name="Lenovo">
      <a:dk1>
        <a:srgbClr val="000000"/>
      </a:dk1>
      <a:lt1>
        <a:sysClr val="window" lastClr="FFFFFF"/>
      </a:lt1>
      <a:dk2>
        <a:srgbClr val="6F7170"/>
      </a:dk2>
      <a:lt2>
        <a:srgbClr val="C4BEB6"/>
      </a:lt2>
      <a:accent1>
        <a:srgbClr val="E2231A"/>
      </a:accent1>
      <a:accent2>
        <a:srgbClr val="FF6A00"/>
      </a:accent2>
      <a:accent3>
        <a:srgbClr val="F04187"/>
      </a:accent3>
      <a:accent4>
        <a:srgbClr val="3E8DDD"/>
      </a:accent4>
      <a:accent5>
        <a:srgbClr val="4AC0E0"/>
      </a:accent5>
      <a:accent6>
        <a:srgbClr val="6ABF4A"/>
      </a:accent6>
      <a:hlink>
        <a:srgbClr val="4AC0E0"/>
      </a:hlink>
      <a:folHlink>
        <a:srgbClr val="4AC0E0"/>
      </a:folHlink>
    </a:clrScheme>
    <a:fontScheme name="Office Classic 2">
      <a:maj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ajorFont>
      <a:minorFont>
        <a:latin typeface="Arial"/>
        <a:ea typeface="黑体"/>
        <a:cs typeface="Arial"/>
        <a:font script="Jpan" typeface="ＭＳ Ｐゴシック"/>
        <a:font script="Hang" typeface="굴림"/>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solidFill>
          <a:schemeClr val="accent1"/>
        </a:solidFill>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lnDef>
      <a:spPr>
        <a:ln>
          <a:solidFill>
            <a:schemeClr val="accent2"/>
          </a:solidFill>
        </a:ln>
      </a:spPr>
      <a:bodyPr/>
      <a:lstStyle/>
      <a:style>
        <a:lnRef idx="1">
          <a:schemeClr val="accent1"/>
        </a:lnRef>
        <a:fillRef idx="0">
          <a:schemeClr val="accent1"/>
        </a:fillRef>
        <a:effectRef idx="0">
          <a:schemeClr val="accent1"/>
        </a:effectRef>
        <a:fontRef idx="minor">
          <a:schemeClr val="tx1"/>
        </a:fontRef>
      </a:style>
    </a:lnDef>
    <a:txDef>
      <a:spPr>
        <a:noFill/>
      </a:spPr>
      <a:bodyPr wrap="square" rtlCol="0">
        <a:spAutoFit/>
      </a:bodyPr>
      <a:lstStyle>
        <a:defPPr marL="0" marR="0" indent="0" algn="ctr" defTabSz="914377" rtl="0" eaLnBrk="1" fontAlgn="auto" latinLnBrk="0" hangingPunct="1">
          <a:lnSpc>
            <a:spcPct val="120000"/>
          </a:lnSpc>
          <a:spcBef>
            <a:spcPts val="0"/>
          </a:spcBef>
          <a:spcAft>
            <a:spcPts val="0"/>
          </a:spcAft>
          <a:buClrTx/>
          <a:buSzTx/>
          <a:buFontTx/>
          <a:buNone/>
          <a:tabLst/>
          <a:defRPr kumimoji="0" sz="5333" b="1" i="0" u="none" strike="noStrike" kern="1200" cap="none" spc="0" normalizeH="0" baseline="0" noProof="0" dirty="0">
            <a:ln>
              <a:noFill/>
            </a:ln>
            <a:solidFill>
              <a:prstClr val="white"/>
            </a:solidFill>
            <a:effectLst/>
            <a:uLnTx/>
            <a:uFillTx/>
            <a:latin typeface="微软雅黑" panose="020B0503020204020204" pitchFamily="34" charset="-122"/>
            <a:ea typeface="微软雅黑" panose="020B0503020204020204" pitchFamily="34" charset="-122"/>
            <a:cs typeface="+mn-cs"/>
          </a:defRPr>
        </a:defPPr>
      </a:lstStyle>
    </a:txDef>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110</Paragraphs>
  <Slides>18</Slides>
  <Notes>0</Notes>
  <TotalTime>1</TotalTime>
  <HiddenSlides>0</HiddenSlides>
  <MMClips>0</MMClips>
  <ScaleCrop>0</ScaleCrop>
  <HeadingPairs>
    <vt:vector baseType="variant" size="6">
      <vt:variant>
        <vt:lpstr>Fonts used</vt:lpstr>
      </vt:variant>
      <vt:variant>
        <vt:i4>10</vt:i4>
      </vt:variant>
      <vt:variant>
        <vt:lpstr>Theme</vt:lpstr>
      </vt:variant>
      <vt:variant>
        <vt:i4>1</vt:i4>
      </vt:variant>
      <vt:variant>
        <vt:lpstr>Slide Titles</vt:lpstr>
      </vt:variant>
      <vt:variant>
        <vt:i4>18</vt:i4>
      </vt:variant>
    </vt:vector>
  </HeadingPairs>
  <TitlesOfParts>
    <vt:vector baseType="lpstr" size="29">
      <vt:lpstr>Arial</vt:lpstr>
      <vt:lpstr>Calibri</vt:lpstr>
      <vt:lpstr>黑体</vt:lpstr>
      <vt:lpstr>微软雅黑</vt:lpstr>
      <vt:lpstr>Wingdings</vt:lpstr>
      <vt:lpstr>Franklin Gothic Book</vt:lpstr>
      <vt:lpstr>宋体</vt:lpstr>
      <vt:lpstr>仿宋_GB2312</vt:lpstr>
      <vt:lpstr>Agency FB</vt:lpstr>
      <vt:lpstr>Adobe 宋体 Std L</vt:lpstr>
      <vt:lpstr>Office Theme</vt:lpstr>
      <vt:lpstr>PowerPoint Presentation</vt:lpstr>
      <vt:lpstr>PowerPoint Presentation</vt:lpstr>
      <vt:lpstr> 环境因素概述</vt:lpstr>
      <vt:lpstr> 环境因素概述</vt:lpstr>
      <vt:lpstr> 环境因素概述</vt:lpstr>
      <vt:lpstr> 环境因素概述</vt:lpstr>
      <vt:lpstr> 盐酸氨基葡萄糖简介</vt:lpstr>
      <vt:lpstr> 盐酸氨基葡萄糖简介</vt:lpstr>
      <vt:lpstr> 盐酸氨基葡萄糖简介</vt:lpstr>
      <vt:lpstr> 盐酸氨基葡萄糖简介</vt:lpstr>
      <vt:lpstr> 温度对稳定性影响</vt:lpstr>
      <vt:lpstr> 温度对稳定性影响</vt:lpstr>
      <vt:lpstr> 温度对稳定性影响</vt:lpstr>
      <vt:lpstr> 温度对稳定性影响</vt:lpstr>
      <vt:lpstr> 湿度对稳定性影响</vt:lpstr>
      <vt:lpstr> 湿度对稳定性影响</vt:lpstr>
      <vt:lpstr> 湿度对稳定性影响</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2024-09-25T20:22:08.961</cp:lastPrinted>
  <dcterms:created xsi:type="dcterms:W3CDTF">2024-09-25T12:22:08Z</dcterms:created>
  <dcterms:modified xsi:type="dcterms:W3CDTF">2024-09-25T12:22:11Z</dcterms:modified>
</cp:coreProperties>
</file>