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527445-BD0D-4AF6-B2A6-AD02B9801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4B9734-88A8-42F4-AB6E-60C7F3CD1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874F7B-0F8C-4768-A74B-35C758EAB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6F43D7-184D-4B26-A317-60D37B37F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0223DC-7DD8-4CFC-AAE7-C6CCB90F5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2F8B79-2AD8-4042-9ED0-76FAAEB41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F4BFB4-7433-48A1-82CB-682EA8D01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6917B1-AB0B-494E-B0A7-9183E5C80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615D51-0CF1-4BF7-8B32-11EF4A9D8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3D919F-BC99-446B-A418-34EFF3A95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0DEABD-0C94-4B46-8071-482D36DA3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12405300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FIDIC《设计采购施工(EPC)交钥匙项目合同条件》简介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合同条件概述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各方职责与义务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合同价格与支付条款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工期管理相关条款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质量保证和验收相关条款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风险分担与保险安排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争议解决机制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合同条件概述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938" b="49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FIDIC合同条件体系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国际化标准合同条件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FIDIC合同条件是国际工程领域广泛认可的标准化合同条件，为国际工程项目提供了统一的合同管理和实施规范。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灵活性和适应性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FIDIC合同条件可根据不同国家和地区的法律法规、市场环境和项目特点进行调整和补充，具有较强的灵活性和适应性。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平衡风险分配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FIDIC合同条件注重平衡业主和承包商之间的风险分配，通过明确双方的权利和义务，降低合同执行过程中的不确定性。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固定总价合同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EPC交钥匙项目通常采用固定总价合同，业主在招标阶段即可明确投资总额，有利于控制项目成本。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综合性服务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EPC交钥匙项目要求承包商提供设计、采购和施工等综合性服务，对项目整体质量和进度负责。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由于EPC交钥匙项目涉及多个环节和复杂的技术问题，承包商面临较高的风险，需要在合同条件中充分考虑风险分配和应对措施。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EPC交钥匙项目特点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FIDIC《设计采购施工(EPC)交钥匙项目合同条件》适用于跨国或跨地区的国际工程项目，为不同国家和地区的工程项目提供统一的合同管理标准。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适用于国际工程项目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该合同条件适用于投资规模大、技术复杂、建设周期长的工程项目，通过明确各方责任和义务，确保项目的顺利实施。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适用于大型复杂项目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FIDIC合同条件也可适用于公私合营（PPP）项目，为政府和社会资本合作提供规范化的合同管理方案。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适用于公私合营项目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合同条件适用范围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各方职责与义务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业主应提供项目所需的基础资料，包括设计、采购和施工所需的所有信息。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提供项目基础资料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支付合同价款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办理项目相关手续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业主应按照合同约定的支付方式和时间，及时支付合同价款。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业主应负责办理项目所需的各种手续，包括规划、用地、环保等。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业主职责与义务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承包商应按照合同约定的范围、质量、时间和成本，完成项目的设计、采购和施工工作。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设计、采购和施工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承包商应建立质量保证体系，确保项目质量符合合同约定和相关标准。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保证项目质量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承包商应提供履约担保，保证按照合同约定履行义务。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提供履约担保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承包商职责与义务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工程师应对项目的设计、采购和施工进行全过程监督管理，确保项目按照合同约定和相关标准进行。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375" r="15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工程师应对项目的质量进行严格控制，对不符合合同约定和相关标准的情况及时提出整改要求。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542" r="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855" b="185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工程师应对项目变更进行管理，包括变更的提出、审查和批准等。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工程师职责与权力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合同价格与支付条款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包括设计、采购、施工、试运行等各阶段费用，以及合同约定的其他费用。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合同价格组成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根据合同约定的变更、物价波动等条件，对合同价格进行相应调整。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价格调整机制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合同价格组成及调整机制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通常采用银行转账、信用证等支付方式，确保资金安全。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按照合同约定的支付时间表和程序进行支付，包括预付款、进度款、竣工款等。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支付方式与程序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支付程序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支付方式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保留金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业主在支付承包商款项时，按一定比例扣留一部分金额作为保留金，用于保证承包商履行合同义务。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返还机制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在承包商完成合同约定的全部义务后，业主将按照合同约定的条件和程序返还保留金。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保留金及返还机制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工期管理相关条款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https://d.book118.com/588124053005006032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2024-09-09T05:54:35.607</cp:lastPrinted>
  <dcterms:created xsi:type="dcterms:W3CDTF">2024-09-08T21:54:35Z</dcterms:created>
  <dcterms:modified xsi:type="dcterms:W3CDTF">2024-09-08T21:54:37Z</dcterms:modified>
</cp:coreProperties>
</file>