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081C6D1-3B4D-43FD-A5CE-01F178BA007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7250E-A513-441E-AAB8-6EC947FA5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6AF8E-AED5-473E-B3FA-54899B46D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3B9F3-893E-46F7-B6E1-C631BFF54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2E985-3EBC-4290-B268-DC6D87FCF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92B4A0-8A1F-4080-B240-429BFB37A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1FF35D-DF2A-4121-84D4-56C535B65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D7F096-0E2C-4FFC-BE10-3800C8160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9551A-317A-49B9-BB27-5536FD074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6C647-37D9-48B7-8218-92000024F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55016-CF09-4A38-8D17-C8D1C2768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E404D-0D54-41F1-B7D1-6189D3CAD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79D8BE7-F3D8-4E81-9F0A-AED343D6DD3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9DFB140-4804-41FC-B4CB-E5747B43E52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2502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企业礼仪培训的领导力强化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领导力强化对企业礼仪的影响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企业礼仪培训的实施步骤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企业礼仪在跨文化环境中的应用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企业礼仪不当的影响及应对策略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7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88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9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91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企业礼仪是指在商业场合中符合社会规范和道德准则的行为和举止。它涵盖了言行举止、仪表仪态、沟通技巧等多方面内容，是维系企业形象和职场关系的重要基石。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5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96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97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98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99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00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1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2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03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4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05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6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7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08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9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10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1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12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13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14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15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6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企业礼仪培训的意义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树立良好形象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提高职业素养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增强竞争力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提升企业形象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改善内部沟通效果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促进团队合作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有效沟通技巧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冲突解决技巧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表达技巧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仪表仪态规范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穿着打扮规范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仪表仪态修养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形象管理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职场礼仪实操演练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商务拜访礼仪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企业会议礼仪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团队活动礼仪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礼仪知识普及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礼仪原则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场合礼仪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国际礼仪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9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140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1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2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3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4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148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149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灵活学习方式，节约时间成本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线上培训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实践演练，体验式学习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实地考察学习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面对面交流，互动性强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线下培训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0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161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2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165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166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167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企业礼仪培训是提升企业形象、建立团队凝聚力的重要途径。通过合理的培训内容和形式，员工能够提高职业素养，增强沟通能力，促进团队协作，从而有效提升企业的竞争力。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0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171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172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3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174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7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78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179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80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181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2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领导力强化对企业礼仪的影响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领导力的定义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引导他人行为方向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影响行为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调动他人情感态度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影响情感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塑造他人思考方式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影响思维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0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201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2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205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206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207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8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09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10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11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12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13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4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15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16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17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18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9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20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21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22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23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24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25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26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27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28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29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30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领导力强化的重要性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1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增强工作积极性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提高员工士气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促进团队间协作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增进团队凝聚力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实现企业目标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引领团队前进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促进企业长远发展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重要意义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阅读相关书籍和学习资料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阅读领导力理论书籍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学习成功领导者案例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实践中不断提升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在实际工作中锻炼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接受挑战以成长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寻求导师的指导和帮助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寻找资深领导者指导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寻求建设性反馈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领导力强化的方式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培训课程和讲座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参加领导力培训课程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聆听专家讲座分享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2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253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4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5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6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7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261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262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领导力强化对企业礼仪的影响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员工模仿领导者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影响员工行为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提升企业专业形象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培养职业素养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建立企业良好形象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树立良好榜样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3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274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5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278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279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280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领导力强化对企业礼仪的重要性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2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领导力强化不仅可以提升企业的整体形象和品牌价值，还能影响员工的态度和行为。通过培养优秀的领导力，能够带动团队更好地遵守企业礼仪规范，从而提高整体的企业文化素质。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3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284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285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86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287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90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91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292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93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294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5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2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企业礼仪培训的实施步骤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3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304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305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306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07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308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09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10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311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12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313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14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15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316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17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318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19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20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321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22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323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24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325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制定培训计划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6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明确学习重点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确定培训目标和内容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确保员工参与度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安排培训时间和地点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选择适合的培训方式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确定培训方式和形式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5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鼓励员工积极参与训练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激发员工学习热情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8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提供学习资源和支持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帮助员工更好地学习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1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员工参与训练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5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提前告知培训内容和要求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确保员工有充分的准备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7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348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49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50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51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52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356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357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实施培训计划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由专业讲师讲解礼仪知识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员工互动交流，分享经验和心得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进行实操演练和案例分析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8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369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70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373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74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75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76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377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378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379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80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381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82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83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384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85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386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87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88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389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90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391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92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93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394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95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396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97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398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评估培训效果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9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观察改变和进步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定期跟踪员工在工作中的表现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了解员工需求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收集员工反馈和改进建议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持续优化培训方案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根据评估结果调整培训计划和内容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https://d.book118.com/588125022010006050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183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企业礼仪培训的领导力强化</vt:lpstr>
      <vt:lpstr>目录</vt:lpstr>
      <vt:lpstr>第1章 企业礼仪培训的重要性</vt:lpstr>
      <vt:lpstr> </vt:lpstr>
      <vt:lpstr>企业礼仪培训的意义</vt:lpstr>
      <vt:lpstr>企业礼仪培训内容</vt:lpstr>
      <vt:lpstr>企业礼仪培训形式</vt:lpstr>
      <vt:lpstr>结尾</vt:lpstr>
      <vt:lpstr>第2章 领导力强化对企业礼仪的影响</vt:lpstr>
      <vt:lpstr>领导力的定义</vt:lpstr>
      <vt:lpstr>领导力强化的重要性</vt:lpstr>
      <vt:lpstr>领导力强化的方式</vt:lpstr>
      <vt:lpstr>领导力强化对企业礼仪的影响</vt:lpstr>
      <vt:lpstr>领导力强化对企业礼仪的重要性</vt:lpstr>
      <vt:lpstr>第3章 企业礼仪培训的实施步骤</vt:lpstr>
      <vt:lpstr>制定培训计划</vt:lpstr>
      <vt:lpstr>员工参与训练</vt:lpstr>
      <vt:lpstr>实施培训计划</vt:lpstr>
      <vt:lpstr>评估培训效果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2024-09-29T14:34:07.299</cp:lastPrinted>
  <dcterms:created xsi:type="dcterms:W3CDTF">2024-09-29T06:34:07Z</dcterms:created>
  <dcterms:modified xsi:type="dcterms:W3CDTF">2024-09-29T06:34:09Z</dcterms:modified>
</cp:coreProperties>
</file>