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EFDB7-9083-4603-ABFC-1A59E7BAB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AF0F7E-1C44-43C3-8B71-E64274227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E8A2CD-DFDF-47A3-8432-EE4B08B60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B9BF21-5F25-42D8-8CF9-26DDDFA26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243644-4A5C-4B79-8F46-397C77F78A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4D9285-C955-492C-890F-7673DBF929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C881B-32D4-44CD-BC74-576189C12F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DEEA4-C267-4A06-A3FD-5BAF0EE20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8377E5-B9C5-44FA-B8ED-1D431CFDB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25E246-2E57-44E6-ACFC-A38008EAF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D7E51-359A-4E94-9B3C-304E67A11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5036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激情驱动开启自我蜕变之旅主题班会课件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班会引言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激情驱动的内涵与意义</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如何培养激情</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激情驱动的实践方法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成功案例分享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班会总结与展望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班会引言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激发学生的内在激情，引导他们认识自我、挑战自我、超越自我。</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当前学生普遍缺乏自我驱动力，需要通过班会等形式进行引导和激励。</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本次班会以"激情驱动，开启自我蜕变之旅"为主题，旨在帮助学生找到内在动力，实现自我价值。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主题阐述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通过该主题，引导学生认识到激情对于个人成长的重要性，鼓励他们积极面对挑战，勇于突破自我。</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主题意义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班会主题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激情驱动的内涵与意义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激情驱动是指个体内心深处对于追求某种目标或实现某种愿景的强烈渴望和动力。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它促使人们超越平庸，勇于挑战自我，不断追求更高的成就。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激情驱动的定义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超越平庸的力量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一种强烈的内在动力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157" b="2015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提升个人动力</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增强抗挫能力</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促进个人成长</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激情驱动能够激发个人的积极性和创造力，让人更加专注于目标，并付出更多的努力。</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在面对困难和挫折时，激情驱动能够帮助人们保持坚持和决心，不轻易放弃。</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通过不断追求和挑战自我，激情驱动推动个人不断成长和进步。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激情驱动的重要性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激情驱动与自我蜕变的关系</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激情驱动是自我蜕变的起点，它点燃了个体内心的火焰，激发了追求更好自我的渴望。</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在自我蜕变的过程中，激情驱动提供了持续的动力，让人们能够不断克服困难，坚持前行。</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只有拥有足够的激情驱动，人们才能够在自我蜕变的道路上不断前行，最终实现自己的梦想。</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点燃内心火焰</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持续推动力</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实现梦想的关键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如何培养激情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探索不同的活动和领域</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反思过去的经历</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寻求他人的建议</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找到自己的兴趣所在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回顾自己过去喜欢做的事情和取得的成就，找出自己真正热爱的东西。</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与家人、朋友或老师交流，听取他们的意见，发现自己的优势和潜力。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尝试参加各种社团、兴趣小组或课程，以发现自己的潜在兴趣。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设定明确的目标</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制定短期和长期目标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确保目标具有可衡量性、可实现性和时限性。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将目标分解为小步骤</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把大目标分解成一系列小目标，让自己更容易实现和保持动力。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定期评估和调整目标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根据进展和反馈，适时调整目标，保持激情和动力。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2961094"/>
            <a:ext cx="145256" cy="300799"/>
            <a:chOff x="3370066" y="2961094"/>
            <a:chExt cx="145256" cy="300799"/>
          </a:xfrm>
        </p:grpSpPr>
        <p:sp>
          <p:nvSpPr>
            <p:cNvPr id="9" name="Freeform 9"/>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354191"/>
            <a:ext cx="2139982" cy="2139982"/>
            <a:chOff x="3543612" y="3354191"/>
            <a:chExt cx="2139982" cy="2139982"/>
          </a:xfrm>
        </p:grpSpPr>
        <p:sp>
          <p:nvSpPr>
            <p:cNvPr id="61" name="Freeform 61"/>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67" name="TextBox 67"/>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保持好奇心</a:t>
            </a:r>
          </a:p>
        </p:txBody>
      </p:sp>
      <p:sp>
        <p:nvSpPr>
          <p:cNvPr id="68" name="TextBox 68"/>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寻求反馈和建议</a:t>
            </a:r>
          </a:p>
        </p:txBody>
      </p:sp>
      <p:sp>
        <p:nvSpPr>
          <p:cNvPr id="69" name="TextBox 69"/>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勇于尝试和失败</a:t>
            </a:r>
          </a:p>
        </p:txBody>
      </p:sp>
      <p:grpSp>
        <p:nvGrpSpPr>
          <p:cNvPr id="70" name="Group 70"/>
          <p:cNvGrpSpPr/>
          <p:nvPr/>
        </p:nvGrpSpPr>
        <p:grpSpPr>
          <a:xfrm>
            <a:off x="454963" y="93878"/>
            <a:ext cx="10641129" cy="914400"/>
            <a:chOff x="454963" y="93878"/>
            <a:chExt cx="10641129" cy="914400"/>
          </a:xfrm>
        </p:grpSpPr>
        <p:sp>
          <p:nvSpPr>
            <p:cNvPr id="71" name="AutoShape 7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TextBox 9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持续学习和进步</a:t>
              </a:r>
            </a:p>
          </p:txBody>
        </p:sp>
      </p:grpSp>
      <p:grpSp>
        <p:nvGrpSpPr>
          <p:cNvPr id="92" name="Group 92"/>
          <p:cNvGrpSpPr/>
          <p:nvPr/>
        </p:nvGrpSpPr>
        <p:grpSpPr>
          <a:xfrm>
            <a:off x="6649402" y="1647934"/>
            <a:ext cx="587026" cy="585597"/>
            <a:chOff x="6649402" y="1647934"/>
            <a:chExt cx="587026" cy="585597"/>
          </a:xfrm>
        </p:grpSpPr>
        <p:sp>
          <p:nvSpPr>
            <p:cNvPr id="93" name="AutoShape 93"/>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5" name="AutoShape 95"/>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6" name="Group 96"/>
          <p:cNvGrpSpPr/>
          <p:nvPr/>
        </p:nvGrpSpPr>
        <p:grpSpPr>
          <a:xfrm>
            <a:off x="6831329" y="3509949"/>
            <a:ext cx="224504" cy="467678"/>
            <a:chOff x="6831329" y="3509949"/>
            <a:chExt cx="224504" cy="467678"/>
          </a:xfrm>
        </p:grpSpPr>
        <p:sp>
          <p:nvSpPr>
            <p:cNvPr id="97" name="Freeform 97"/>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6647497" y="5019958"/>
            <a:ext cx="587026" cy="585502"/>
            <a:chOff x="6647497" y="5019958"/>
            <a:chExt cx="587026" cy="585502"/>
          </a:xfrm>
        </p:grpSpPr>
        <p:sp>
          <p:nvSpPr>
            <p:cNvPr id="149" name="AutoShape 149"/>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1" name="TextBox 151"/>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不断提问、学习和探索新领域，拓宽自己的视野。</a:t>
            </a:r>
          </a:p>
        </p:txBody>
      </p:sp>
      <p:sp>
        <p:nvSpPr>
          <p:cNvPr id="152" name="TextBox 152"/>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与他人交流，听取他们的意见和建议，不断改进自己。</a:t>
            </a:r>
          </a:p>
        </p:txBody>
      </p:sp>
      <p:sp>
        <p:nvSpPr>
          <p:cNvPr id="153" name="TextBox 153"/>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不要害怕失败和挫折，要勇于尝试并从中学习经验和教训。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https://d.book118.com/588125036005006035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2024-09-13T16:49:05.405</cp:lastPrinted>
  <dcterms:created xsi:type="dcterms:W3CDTF">2024-09-13T08:49:05Z</dcterms:created>
  <dcterms:modified xsi:type="dcterms:W3CDTF">2024-09-13T08:49:07Z</dcterms:modified>
</cp:coreProperties>
</file>