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FE48F-50CE-409B-A67E-338EE9A4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E3C30-00F0-4D85-85D1-96A97372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E5C80-F472-43C8-9D36-E4A04040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8E5A6-C0DE-41D1-97D9-B4508D8DA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9D10F-0F38-4901-9D5A-5489455A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D9153-D70C-4F24-ACAA-7D343915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2ABF9-6D8A-49CC-A06A-B554622B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464F7-3EDE-428F-8497-319839DE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1200F-1EFA-4496-A6A3-264EA3AD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97BAF-4925-4048-9535-D1A4D929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F663C-5857-4246-9623-B725B8DC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50440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天然气场站操作工工作总结报告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同事/上级评价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通过实时监控系统，密切关注天然气场站的运行状况，确保各项工艺流程正常运行。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监控场站运行状况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操作工艺设备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958" b="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调度指令执行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根据生产需求，操作天然气场站的工艺设备，包括阀门、压缩机、分离器等，确保天然气正常输送。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及时接收并准确执行调度部门的操作指令，调整场站运行参数，确保天然气供应稳定。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天然气场站监控与操作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对天然气场站的设备进行定期巡检，检查设备的运行状况，发现并处理潜在的故障隐患。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定期巡检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根据设备保养计划，对天然气场站的设备进行保养和维护，确保设备长期稳定运行。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保养计划实施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负责备件的管理，根据实际需求及时补充备件，并妥善保管备用物资。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备件管理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参与制定并实施应急预案演练，提高应对突发事件的处置能力。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严格遵守安全生产规章制度，确保各项安全措施得到有效执行。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定期进行安全检查，发现并整改安全隐患，确保场站安全生产的稳定运行。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天然气安全输送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安全监控系统维护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定期检查和维护场站的安全监控系统，确保其正常运行，及时发现和排除潜在的安全隐患。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管道检测与维护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定期对天然气管道进行检测，及时发现并修复管道的腐蚀、裂纹等问题，确保天然气输送过程中的安全。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组织并参与场站应急预案的演练，提高员工应对突发事件的反应速度和处理能力。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按照规定对场站设备进行定期巡检，及时发现潜在的故障或问题，采取预防性措施，避免设备故障对生产造成影响。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设备巡检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在设备出现故障时，能够迅速诊断问题所在，采取有效措施进行修复，尽快恢复场站正常生产。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故障诊断与修复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建立完善的备件管理制度，确保备件充足、质量可靠，为设备维修提供有力保障。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备件管理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设备故障预防和处理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通过对场站工艺流程的优化改进，降低生产过程中的能源消耗和排放量。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优化工艺流程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充分利用生产过程中的余热、余能，提高能源利用效率，减少能源浪费。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能源回收利用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积极投入使用环保设备，如除尘器、脱硫脱硝装置等，有效降低生产过程中的污染物排放。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环保设备投入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定期对设备进行维护保养，确保设备正常运行。在设备故障时，及时联系专业人员进行维修，确保生产安全。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制定应对自然灾害的预案，如地震、洪水等，确保场站安全和员工生命安全。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天然气泄漏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在发现泄漏时，立即启动应急预案，关闭相关阀门，通知维修人员，确保人员安全撤离。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引入自动化设备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通过引入自动化设备，减少人工操作，提高工作效率和准确性。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简化操作步骤，提高工作效率。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定期对员工进行技能培训和安全培训，提高员工的操作技能和安全意识。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https://d.book118.com/588125044041006032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2024-09-09T16:02:22.642</cp:lastPrinted>
  <dcterms:created xsi:type="dcterms:W3CDTF">2024-09-09T08:02:22Z</dcterms:created>
  <dcterms:modified xsi:type="dcterms:W3CDTF">2024-09-09T08:02:24Z</dcterms:modified>
</cp:coreProperties>
</file>