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D9653-1550-4108-8160-DAF5623A2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C9B25-7405-43BC-812E-15BC6D6C0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A9FFE-9C95-48FC-B2FD-FEA0D8E68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AB6EF-0D03-45E5-868F-B1AD24A30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E81932-38B6-42F7-8911-DE753E49E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7AFB1D-4CAB-46D9-890C-254DD0A6D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5B696F-D69D-4D3C-9374-B6D5B6685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89682-2128-47C0-A091-A492E76F3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3552C-CAB2-425C-9A7C-086E941A6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692D2-6A71-4068-8B3E-07F69B11B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1BD06-C603-4BC2-9422-243E5AE0D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6010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难产助产方法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难产助产概述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难产助产常用方法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难产助产操作流程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难产助产注意事项与并发症预防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难产助产成功案例分享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难产助产概述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21" r="327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57" r="331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难产是指分娩过程中发生的异常情况，导致分娩过程受阻，无法顺利分娩。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难产可分为胎位异常、产道异常、胎儿发育异常等类型。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难产的定义与分类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如胎儿为臀位、横位等异常胎位，可能导致分娩困难。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胎位异常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产道异常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胎儿发育异常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产妇骨盆狭窄、阴道畸形等产道异常，可能影响胎儿通过产道。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如胎儿过大、多胎妊娠等发育异常，可能导致分娩困难。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难产发生的原因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难产助产能够及时解决分娩过程中的异常情况，降低母婴并发症和死亡率。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通过难产助产，能够减少因难产导致的胎儿损伤和后遗症，提高生育质量。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提高生育质量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难产助产能够保障母婴健康，增强家庭幸福感和和谐氛围。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难产助产的重要性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难产助产常用方法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23" b="32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母体助产法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母体体位调整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根据分娩进程，适时调整产妇体位，如侧卧、俯卧或跪姿，以利于胎儿顺利通过产道。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母体用力指导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在宫缩期间指导产妇正确用力，充分利用腹压，帮助胎儿下降和娩出。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母体产道扩张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在必要时，医生可采用扩张器或润滑剂来扩张母体产道，减小分娩阻力。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当胎儿出现胎位不正时，医生可采用适当手法引导胎儿进行旋转，使其回到正常胎位。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胎儿旋转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使用负压吸引器帮助胎儿从产道中吸出，适用于胎儿头部卡住的情况。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胎儿吸引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在必要时，医生可采用适当手法对胎儿头部和身体进行牵引，协助娩出。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胎儿牵拉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胎儿助产法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麻醉镇痛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为减轻产妇分娩疼痛，医生可采用麻醉镇痛药物，如硬膜外麻醉或吸入麻醉，使产妇能够更好地应对分娩过程。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催产素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在宫缩无力的情况下，医生会使用催产素来刺激子宫收缩，促进分娩进程。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根据产妇和胎儿的具体情况，医生还可能使用其他药物来辅助分娩，如抗过敏药、抗惊厥药等。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药物助产法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难产助产操作流程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通过观察产妇和胎儿情况，判断是否出现难产迹象，如产程延长、胎儿窘迫等。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难产识别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监测胎心音、羊水情况等，评估胎儿是否正常存活，有无宫内缺氧等。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评估胎儿状况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检查产妇骨盆、宫颈、阴道等产道情况，判断是否适合自然分娩。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评估产道情况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难产识别与评估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https://d.book118.com/588126010035006025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2024-09-01T19:44:06.716</cp:lastPrinted>
  <dcterms:created xsi:type="dcterms:W3CDTF">2024-09-01T11:44:06Z</dcterms:created>
  <dcterms:modified xsi:type="dcterms:W3CDTF">2024-09-01T11:44:08Z</dcterms:modified>
</cp:coreProperties>
</file>