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8BC3F-1849-4B13-A051-A786CC882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6BAB4-B148-4709-9B54-4E7F161E7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462E6-D7B3-4B58-9700-8661F1E8D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FE163-D10F-48F1-A535-21241129C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352A8-F6EB-42C5-9B3F-D0E4C6069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5D611F-06B3-417C-88A7-34257420E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87F1F0-E9BC-4C7B-BD3D-1FA791A6F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B62DB-F5FE-46C4-9E12-7FA11CF72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E3AF8-A113-42F1-B50C-9932588F2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64F46-1C02-451C-B1F1-8DF4A291A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A0EAE-A222-4FB3-86A6-0EB93715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6101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硬件安全模块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硬件安全模块概述
 安全模块的设计原理
 模块的功能和特点
 安全模块的应用场景
 模块操作流程详解
 常见安全问题与对策
 未来发展趋势展望
 结论与总结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硬件安全模块概述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硬件安全模块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硬件安全模块概述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硬件安全模块定义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1.硬件安全模块是一种用于保护密钥和加密操作的独立硬件设备。</a:t>
            </a:r>
          </a:p>
          <a:p>
            <a:r>
              <a:t>2.通过硬件级别的安全机制，确保数据在存储和传输过程中的机密性和完整性。</a:t>
            </a:r>
          </a:p>
          <a:p>
            <a:r>
              <a:t>3.硬件安全模块可作为网络安全基础设施的重要组成部分，提高整体安全水平。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硬件安全模块的原理和功能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1.利用硬件级别的加密算法和密钥管理机制，实现数据的安全存储和传输。</a:t>
            </a:r>
          </a:p>
          <a:p>
            <a:r>
              <a:t>2.提供身份验证和访问控制功能，确保只有授权用户能够访问敏感数据。</a:t>
            </a:r>
          </a:p>
          <a:p>
            <a:r>
              <a:t>3.支持多种加密标准和协议，满足不同应用场景下的安全需求。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硬件安全模块概述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硬件安全模块的优势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1.提高安全性：通过硬件级别的加密和密钥管理，有效防止数据泄露和攻击。</a:t>
            </a:r>
          </a:p>
          <a:p>
            <a:r>
              <a:t>2.增强合规性：符合多种网络安全标准和法规要求，确保企业的合规经营。</a:t>
            </a:r>
          </a:p>
          <a:p>
            <a:r>
              <a:t>3.提升效率：通过硬件加速，提高加密和解密操作的效率，降低性能损耗。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硬件安全模块的应用场景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1.金融领域：用于保护交易数据和客户信息安全，确保金融交易的机密性和完整性。</a:t>
            </a:r>
          </a:p>
          <a:p>
            <a:r>
              <a:t>2.云计算环境：为云服务提供商提供安全的密钥管理和数据加密功能，保障用户数据的安全。</a:t>
            </a:r>
          </a:p>
          <a:p>
            <a:r>
              <a:t>3.物联网设备：为物联网设备提供硬件级别的安全保护，防止设备被攻击和数据泄露。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硬件安全模块概述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硬件安全模块的市场趋势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1.随着网络安全威胁的不断升级，硬件安全模块的市场需求将不断增加。</a:t>
            </a:r>
          </a:p>
          <a:p>
            <a:r>
              <a:t>2.新技术和新标准的不断涌现，将推动硬件安全模块的技术创新和产品升级。</a:t>
            </a:r>
          </a:p>
          <a:p>
            <a:r>
              <a:t>3.企业对数据安全和合规性的重视程度不断提高，将进一步推动硬件安全模块的市场发展。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硬件安全模块的挑战与机遇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1.挑战：技术成本高，需要投入大量资源进行研发和生产；市场竞争激烈，需要不断提高产品竞争力。</a:t>
            </a:r>
          </a:p>
          <a:p>
            <a:r>
              <a:t>2.机遇：随着数字化和网络化的加速发展，硬件安全模块的应用前景广阔；同时，新技术和新应用的不断涌现，也为硬件安全模块提供了更多的发展机遇。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安全模块的设计原理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硬件安全模块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安全模块的设计原理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安全模块硬件架构设计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1.安全模块应采用独立硬件架构设计，以确保其独立性和安全性。</a:t>
            </a:r>
          </a:p>
          <a:p>
            <a:r>
              <a:t>2.硬件架构应支持加密加速和安全存储等功能，以满足安全需求。</a:t>
            </a:r>
          </a:p>
          <a:p>
            <a:r>
              <a:t>3.安全模块应配备可靠的安全启动机制，防止恶意代码注入和攻击。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安全模块的软件系统设计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1.软件系统应具备高度的安全性和可靠性，采用多层级的安全设计。</a:t>
            </a:r>
          </a:p>
          <a:p>
            <a:r>
              <a:t>2.应支持远程安全更新和升级，确保安全模块的持续性和可扩展性。</a:t>
            </a:r>
          </a:p>
          <a:p>
            <a:r>
              <a:t>3.软件系统应具备强大的抗攻击能力，有效防范各类网络攻击和数据泄露风险。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安全模块的设计原理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安全模块的加密算法实现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1.应采用符合国家密码管理政策的加密算法，确保数据安全。</a:t>
            </a:r>
          </a:p>
          <a:p>
            <a:r>
              <a:t>2.加密算法应实现硬件加速，提高加密和解密效率。</a:t>
            </a:r>
          </a:p>
          <a:p>
            <a:r>
              <a:t>3.应支持多种加密算法，满足不同应用场景的安全需求。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安全模块的密钥管理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1.应采用严格的密钥管理机制，确保密钥的安全性和保密性。</a:t>
            </a:r>
          </a:p>
          <a:p>
            <a:r>
              <a:t>2.密钥存储应采用硬件安全模块，防止密钥泄露和被篡改。</a:t>
            </a:r>
          </a:p>
          <a:p>
            <a:r>
              <a:t>3.应支持密钥的远程备份和恢复，确保密钥的可靠性和可用性。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安全模块的设计原理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安全模块的身份认证机制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1.应支持多种身份认证方式，满足不同用户和应用的需求。</a:t>
            </a:r>
          </a:p>
          <a:p>
            <a:r>
              <a:t>2.身份认证过程应具备高度的安全性和抗攻击能力，防止身份被窃取或伪造。</a:t>
            </a:r>
          </a:p>
          <a:p>
            <a:r>
              <a:t>3.应实现安全的会话管理，保护用户身份信息和会话数据的安全性。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安全模块的监管与审计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1.应实现全面的安全监管和审计功能，确保安全模块的行为符合法规和政策要求。</a:t>
            </a:r>
          </a:p>
          <a:p>
            <a:r>
              <a:t>2.应记录安全模块的操作日志和审计信息，便于分析和追溯安全事件。</a:t>
            </a:r>
          </a:p>
          <a:p>
            <a:r>
              <a:t>3.应支持远程监管和审计，提高安全管理效率和响应速度。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模块的功能和特点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硬件安全模块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模块的功能和特点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模块的物理安全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1.模块采用防篡改封装设计，有效防止物理攻击和破坏。</a:t>
            </a:r>
          </a:p>
          <a:p>
            <a:r>
              <a:t>2.模块具备抗电磁干扰能力，确保在复杂环境下的稳定运行。</a:t>
            </a:r>
          </a:p>
          <a:p>
            <a:r>
              <a:t>3.模块通过了严格的安全检测认证，符合国家级安全标准。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模块的加密功能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1.模块支持多种加密算法，包括对称加密和非对称加密。</a:t>
            </a:r>
          </a:p>
          <a:p>
            <a:r>
              <a:t>2.模块采用硬件级加密，提高加密性能和安全性。</a:t>
            </a:r>
          </a:p>
          <a:p>
            <a:r>
              <a:t>3.模块支持密钥管理，保证密钥的安全存储和使用。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模块的功能和特点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模块的身份验证功能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1.模块支持身份验证协议，确保只有授权用户能访问模块。</a:t>
            </a:r>
          </a:p>
          <a:p>
            <a:r>
              <a:t>2.模块采用多因素身份验证方式，提高身份验证的安全性。</a:t>
            </a:r>
          </a:p>
          <a:p>
            <a:r>
              <a:t>3.模块具备防重放攻击机制，防止身份验证过程中的攻击行为。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模块的通信安全功能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1.模块支持安全通信协议，保证数据传输的机密性和完整性。</a:t>
            </a:r>
          </a:p>
          <a:p>
            <a:r>
              <a:t>2.模块采用加密通信方式，防止数据截获和篡改。</a:t>
            </a:r>
          </a:p>
          <a:p>
            <a:r>
              <a:t>3.模块具备通信故障处理和恢复机制，确保通信的稳定性。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模块的功能和特点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模块的安全审计功能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1.模块支持安全审计功能，记录模块的操作和访问行为。</a:t>
            </a:r>
          </a:p>
          <a:p>
            <a:r>
              <a:t>2.审计记录采用不可篡改的方式存储，保证审计数据的真实性。</a:t>
            </a:r>
          </a:p>
          <a:p>
            <a:r>
              <a:t>3.通过审计数据分析，可以追溯安全事件和违规行为。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模块的国密算法支持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1.模块支持国家密码管理局认证的国密算法，符合国家政策要求。</a:t>
            </a:r>
          </a:p>
          <a:p>
            <a:r>
              <a:t>2.国密算法在模块内部实现，保证算法的安全性和性能。</a:t>
            </a:r>
          </a:p>
          <a:p>
            <a:r>
              <a:t>3.模块支持国密算法的升级和扩展，适应未来的安全需求变化。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安全模块的应用场景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硬件安全模块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安全模块的应用场景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1.随着云计算的广泛应用，安全模块在云计算环境中的需求日益增长。关键数据的保护、访问控制以及加密传输等安全问题，需要通过安全模块进行解决。</a:t>
            </a:r>
          </a:p>
          <a:p>
            <a:r>
              <a:t>2.安全模块可以提供硬件级别的加密和认证，保证云计算环境中的数据安全和隐私保护。</a:t>
            </a:r>
          </a:p>
          <a:p>
            <a:r>
              <a:t>3.未来，随着云计算的发展，安全模块将需要应对更加复杂的安全挑战，例如多租户隔离、虚拟机间的安全防护等。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物联网安全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1.物联网设备数量的快速增长，使得物联网安全问题日益突出。安全模块可以在物联网设备中提供硬件级别的安全防护。</a:t>
            </a:r>
          </a:p>
          <a:p>
            <a:r>
              <a:t>2.安全模块能够保护物联网设备的关键信息不被泄露，同时防止设备遭受恶意攻击和控制。</a:t>
            </a:r>
          </a:p>
          <a:p>
            <a:r>
              <a:t>3.未来，安全模块需要应对物联网设备多样性、数据复杂性等带来的安全挑战。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云计算安全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安全模块的应用场景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5G网络安全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1.5G网络的高速度、大带宽和低延迟特性，使得安全问题更加突出。安全模块可以在5G网络设备中提供硬件级别的安全防护。</a:t>
            </a:r>
          </a:p>
          <a:p>
            <a:r>
              <a:t>2.安全模块能够保护5G网络中的关键信息和数据不被泄露，同时防止网络遭受恶意攻击和控制。</a:t>
            </a:r>
          </a:p>
          <a:p>
            <a:r>
              <a:t>3.随着5G网络的广泛应用，安全模块将需要应对更加复杂的安全挑战，例如网络切片安全、边缘计算安全等。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区块链安全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1.区块链技术的广泛应用，使得区块链安全问题日益突出。安全模块可以在区块链设备中提供硬件级别的安全防护。</a:t>
            </a:r>
          </a:p>
          <a:p>
            <a:r>
              <a:t>2.安全模块能够保护区块链设备的密钥和加密操作不被窃取或篡改，保证区块链的安全性和可信度。</a:t>
            </a:r>
          </a:p>
          <a:p>
            <a:r>
              <a:t>3.未来，随着区块链技术的发展，安全模块需要应对更加复杂的安全挑战，例如跨链安全、隐私保护等。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https://d.book118.com/588126101064006026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硬件安全模块概述</vt:lpstr>
      <vt:lpstr> 硬件安全模块概述</vt:lpstr>
      <vt:lpstr> 硬件安全模块概述</vt:lpstr>
      <vt:lpstr> 硬件安全模块概述</vt:lpstr>
      <vt:lpstr> 安全模块的设计原理</vt:lpstr>
      <vt:lpstr> 安全模块的设计原理</vt:lpstr>
      <vt:lpstr> 安全模块的设计原理</vt:lpstr>
      <vt:lpstr> 安全模块的设计原理</vt:lpstr>
      <vt:lpstr> 模块的功能和特点</vt:lpstr>
      <vt:lpstr> 模块的功能和特点</vt:lpstr>
      <vt:lpstr> 模块的功能和特点</vt:lpstr>
      <vt:lpstr> 模块的功能和特点</vt:lpstr>
      <vt:lpstr> 安全模块的应用场景</vt:lpstr>
      <vt:lpstr> 安全模块的应用场景</vt:lpstr>
      <vt:lpstr> 安全模块的应用场景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2024-09-03T20:08:27.361</cp:lastPrinted>
  <dcterms:created xsi:type="dcterms:W3CDTF">2024-09-03T12:08:27Z</dcterms:created>
  <dcterms:modified xsi:type="dcterms:W3CDTF">2024-09-03T12:08:29Z</dcterms:modified>
</cp:coreProperties>
</file>