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01FA21-6A75-49FD-A2EA-50BCCC3C4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930C1-CB8E-44AA-B334-CEF366C95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8BCF51-22AB-4B21-A36A-2BE258CFA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6A8A31-4226-485D-A0F3-65BD91C8F1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4D8489-677F-43DE-87B3-57364E42BE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2E3BF4-7EA2-4444-9382-7DB491E14E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0F36D4-71AC-49A6-8EF3-E1015EAA2C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BBC017-AD2B-4DCE-B6B2-9E65E9881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2F9EF-2494-48CC-8D94-31AA45E64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61176-3147-4803-9776-83E23E92C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F8D8C-3387-40D2-96DF-346D75D88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26126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区港联动保税物流园区信息系统概要</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区港联动保税物流园区概述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信息系统架构与设计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核心业务模块介绍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辅助功能模块说明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系统实施与运维计划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451" b="2745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促进区域经济发展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通过优化物流运作，降低企业成本，提高区域竞争力。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推动保税物流业务创新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借助信息技术手段，实现保税物流业务的电子化、智能化管理。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提升海关监管效能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加强海关对保税物流园区的监管力度，提高通关效率。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信息系统建设目标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阐述保税物流园区信息系统的建设目标，包括实现的功能、达到的效果等。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信息系统架构</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介绍信息系统的整体架构，包括硬件、软件、网络等方面的配置和布局。</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信息系统应用情况</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分析信息系统在保税物流园区中的应用情况，包括使用范围、使用效果等。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信息系统优化建议</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针对信息系统存在的问题和不足，提出优化和改进的建议。</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区港联动保税物流园区概述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区港联动保税物流园区是指将保税区与港口进行功能整合，通过信息化手段实现高效、便捷的物流运作和监管的特殊经济区域。</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政策优势</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享受保税区和港口的双重政策优惠，降低企业运营成本。</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功能集成</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整合保税区与港口的仓储、运输、加工、配送等功能，提供一站式物流服务。</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信息化应用</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运用先进的信息技术，实现物流信息的实时传递和处理，提高物流运作效率。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现状</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目前，我国许多沿海和内陆城市都已建立或正在建设区港联动保税物流园区，这些园区在促进国际贸易、推动区域经济发展等方面发挥着重要作用。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初级阶段</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保税区与港口各自独立发展，功能单一，缺乏有效整合。</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中级阶段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开始探索区港联动模式，逐步实现功能互补和资源共享。</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高级阶段</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形成完善的区港联动机制，实现信息化、智能化管理和运作。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仓储功能</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提供保税仓储服务，满足企业长期或短期的仓储需求。</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依托港口和保税区优势，提供海上、陆路等多种运输方式。</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允许企业在园区内进行加工、组装等生产活动，降低生产成本。</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根据客户需求，提供个性化的配送服务。</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区港联动保税物流园区定位为国际物流枢纽、国际贸易自由化试验区和区域经济发展引擎，旨在推动国际贸易便利化、促进区域经济协同发展。</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运输功能</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配送功能</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定位</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加工功能</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园区功能与定位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信息系统架构与设计</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分层架构设计</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将系统划分为数据层、应用层、展示层等，实现高内聚、低耦合。</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标准化接口</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制定统一的接口标准，实现系统间互联互通。</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模块化开发</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将功能拆分为独立模块，便于开发、测试、部署和维护。</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云计算技术</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采用云计算平台，实现资源动态调配、弹性扩展和按需付费。</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大数据分析</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运用大数据技术，对海量数据进行挖掘和分析，提供决策支持。</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物联网技术</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应用物联网技术，实现物流设备与系统间的实时通信和数据交换。</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引入人工智能技术，优化物流路径规划、提高仓储管理效率等。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数据加密</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对敏感数据进行加密处理，确保数据传输和存储安全。</a:t>
            </a:r>
          </a:p>
        </p:txBody>
      </p:sp>
      <p:cxnSp>
        <p:nvCxnSpPr>
          <p:cNvPr id="7" name="Connector 7"/>
          <p:cNvCxnSpPr/>
          <p:nvPr/>
        </p:nvCxnSpPr>
        <p:spPr>
          <a:xfrm>
            <a:off x="957845" y="3006206"/>
            <a:ext cx="373964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访问控制</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建立严格的访问控制机制，防止未经授权访问和数据泄露。</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安全审计</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定期对系统进行安全审计，及时发现和修复潜在的安全隐患。</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备份恢复</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建立完善的数据备份和恢复机制，确保数据可靠性和业务连续性。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数据安全保障措施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核心业务模块介绍</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仓储管理模块</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仓库基础信息管理</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对园区内各个仓库的基础信息进行维护，包括仓库名称、位置、面积、库容等。</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货物在库管理</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对在库货物进行定期盘点，确保货物数量与记录相符，同时支持货物的移库、调拨等操作。</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货物入库管理</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支持货物入库登记，记录货物的详细信息，如品名、规格、数量、重量、生产日期等。</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货物出库管理</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根据出库指令进行货物出库操作，记录出库货物的详细信息及去向。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https://d.book118.com/588126126035006035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2024-09-14T00:01:14.224</cp:lastPrinted>
  <dcterms:created xsi:type="dcterms:W3CDTF">2024-09-13T16:01:14Z</dcterms:created>
  <dcterms:modified xsi:type="dcterms:W3CDTF">2024-09-13T16:01:16Z</dcterms:modified>
</cp:coreProperties>
</file>