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A0676-172F-400A-9417-39C8362E7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BD69D-DE0C-4B4A-AF80-61BCD2F34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AB621-A73E-487D-949A-382D754C7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F645B2-9547-473C-B793-A4076858F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BC348D-0428-4F7D-8AD8-129C9AE13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8775F3-635A-417C-85E9-FC85B79FE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253772-FE4E-4A13-9FA0-71FDB3C6B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E2F008-C5F3-42A1-BCBA-7CF42642F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5F87CF-2309-4AE1-AF23-12C408754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EC4AD-7A71-4E80-A636-C479F1BC6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DCE48-1EA9-424C-AD4B-24E5FD674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27046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护士培训工作中的创新方法与教育科技应用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创新培训方法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教育科技的应用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随着医疗技术的快速发展和患者需求的多样化，护士面临更高的工作要求和压力。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传统的护士培训方法可能无法满足现代医疗环境的需求，需要寻求创新和变革。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传统培训方法的局限性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当前医疗环境的挑战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提高培训效率和效果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通过创新方法和教育科技的应用，可以更高效地传递知识，提高护士的技能水平。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适应现代医疗需求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创新方法与教育科技有助于培养具备创新思维和实践能力的护士，更好地适应现代医疗环境。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创新与教育科技的重要性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创新培训方法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强调实际操作技能，通过模拟真实场景，让护士在实践中学习和掌握护理技能。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鼓励护士与其他医疗团队成员合作，提高团队协作和沟通协调能力。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及时给予护士反馈和评估，帮助他们了解自己的不足，持续改进。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以实践为导向的培训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利用先进的模拟设备，模拟真实病人情况，让护士在安全的环境中练习护理操作。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0292" r="20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高度仿真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模拟训练中允许护士与模拟病人进行交互，提高应对突发状况的能力。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不受时间和地点限制，护士可以反复练习，提高技能水平。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可重复性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模拟训练与虚拟现实技术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924" b="279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在线学习与远程教育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灵活性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在线学习提供灵活的学习时间和地点，护士可以根据自己的时间安排学习进度。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资源共享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远程教育平台可以提供丰富的教育资源，包括视频教程、在线讲座等。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互动交流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在线学习平台支持护士之间的互动交流，分享学习心得和经验。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收集和整理真实的护理案例，组织护士进行案例分析和讨论。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鼓励护士对自己的工作进行反思和总结，发现不足之处并寻求改进。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反思学习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通过案例分享，让新入职护士快速了解护理实践中的常见问题及应对策略。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经验传承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案例分享与反思学习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教育科技的应用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https://d.book118.com/588127046012006044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2024-09-23T22:29:18.461</cp:lastPrinted>
  <dcterms:created xsi:type="dcterms:W3CDTF">2024-09-23T14:29:18Z</dcterms:created>
  <dcterms:modified xsi:type="dcterms:W3CDTF">2024-09-23T14:29:20Z</dcterms:modified>
</cp:coreProperties>
</file>