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6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DAFE1-9EEF-49CE-8A56-79105DD4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A407E-3BAC-4F3B-A8AB-7B0C8463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42D52-1002-41E1-8CDD-68714A7F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9AADF-A46D-4F07-8899-2AB13D16F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4DBF6-D953-46C7-8E26-EAD9ADF4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61D35-41FE-42D7-9AAB-4EAAD306C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FCF4A-F7A4-43C8-A1B4-722EE474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3D9B5-367C-4C83-B32A-3037D08EA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CC885-494B-48ED-AB1B-C73048CC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748DB-A4E5-479A-A41D-F0DA1402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16447-3170-415B-A41F-1875F444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612" r:id="rId2"/>
    <p:sldLayoutId id="2147515613" r:id="rId3"/>
    <p:sldLayoutId id="2147515614" r:id="rId4"/>
    <p:sldLayoutId id="2147515615" r:id="rId5"/>
    <p:sldLayoutId id="2147515616" r:id="rId6"/>
    <p:sldLayoutId id="2147515617" r:id="rId7"/>
    <p:sldLayoutId id="2147515618" r:id="rId8"/>
    <p:sldLayoutId id="2147515619" r:id="rId9"/>
    <p:sldLayoutId id="2147515620" r:id="rId10"/>
    <p:sldLayoutId id="214751562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0036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心理咨询对提升学习动力的方法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心理咨询对学习动力的影响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心理咨询在提升学习动力中的应用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心理咨询提升学习动力的具体方法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心理咨询提升学习动力的案例分析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心理咨询提升学习动力的未来展望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心理咨询对学习动力的影响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心理咨询的定义和作用</a:t>
            </a:r>
            <a:endParaRPr lang="zh-CN" altLang="en-US"/>
          </a:p>
        </p:txBody>
      </p:sp>
      <p:sp>
        <p:nvSpPr>
          <p:cNvPr id="104902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作用：心理咨询可以帮助个体提高学习动力，增强自信心，改善人际关系，提高适应能力，促进个人成长和发展。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定义：心理咨询是一种通过谈话、倾听、观察等方式，帮助个体认识自己、解决问题、提高生活质量的专业活动。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心理咨询的方法：包括认知行为疗法、心理动力学疗法、人本主义疗法等。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心理咨询的效果：研究表明，心理咨询可以有效地改善个体的心理健康，提高学习动力，促进个人成长和发展。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学习动力与心理咨询的关系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心理咨询可以帮助学生认识自己的学习动机和需求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心理咨询可以帮助学生建立积极的学习态度和习惯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心理咨询可以帮助学生解决学习过程中的心理障碍和问题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心理咨询可以帮助学生提高学习效率和效果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心理咨询如何提升学习动力</a:t>
            </a:r>
            <a:endParaRPr lang="zh-CN" altLang="en-US"/>
          </a:p>
        </p:txBody>
      </p:sp>
      <p:sp>
        <p:nvSpPr>
          <p:cNvPr id="10491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心理咨询可以帮助学生认识自己的学习风格和特点，从而找到适合自己的学习方法。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心理咨询可以帮助学生建立自信心，相信自己有能力克服学习中的困难。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心理咨询可以帮助学生调整心态，保持积极的学习态度，避免焦虑和抑郁等负面情绪的影响。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心理咨询可以帮助学生建立良好的人际关系，与同学、老师建立良好的沟通和合作，共同进步。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心理咨询在提升学习动力中的应用</a:t>
            </a:r>
            <a:endParaRPr lang="zh-CN" altLang="en-US"/>
          </a:p>
        </p:txBody>
      </p:sp>
      <p:sp>
        <p:nvSpPr>
          <p:cNvPr id="104920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心理咨询在教育领域的应用</a:t>
            </a:r>
            <a:endParaRPr lang="zh-CN" altLang="en-US"/>
          </a:p>
        </p:txBody>
      </p:sp>
      <p:sp>
        <p:nvSpPr>
          <p:cNvPr id="104929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心理咨询可以帮助学生应对考试压力，提高考试表现。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心理咨询可以帮助学生解决人际关系问题，建立良好的师生关系和同学关系。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心理咨询可以帮助学生调整心态，增强自信心，提高学习动力。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心理咨询可以帮助学生认识自己的学习风格和特点，提高学习效率。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心理咨询技巧在提升学习动力中的实践</a:t>
            </a:r>
            <a:endParaRPr lang="zh-CN" altLang="en-US"/>
          </a:p>
        </p:txBody>
      </p:sp>
      <p:sp>
        <p:nvSpPr>
          <p:cNvPr id="104935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认知行为疗法：帮助学生改变消极认知，建立积极心态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心理动力疗法：帮助学生理解自己的需求和动机，激发学习动力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人际关系疗法：帮助学生建立良好的人际关系，提高学习效率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正念疗法：帮助学生专注于当下，提高学习专注力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压力管理技巧：帮助学生应对学习压力，保持身心健康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自我激励技巧：帮助学生设定目标，激发学习热情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心理咨询在个体和群体层面的应用</a:t>
            </a:r>
            <a:endParaRPr lang="zh-CN" altLang="en-US"/>
          </a:p>
        </p:txBody>
      </p:sp>
      <p:sp>
        <p:nvSpPr>
          <p:cNvPr id="10494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个体层面：通过心理咨询，帮助学生认识自己的学习动机、学习态度和学习习惯，从而提高学习动力。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群体层面：通过心理咨询，帮助学生建立良好的人际关系，提高团队合作能力和沟通能力，从而提高学习动力。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心理咨询在个体层面的应用：通过心理咨询，帮助学生解决心理问题，如焦虑、抑郁等，从而提高学习动力。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心理咨询在群体层面的应用：通过心理咨询，帮助学生建立良好的班级氛围，提高班级凝聚力，从而提高学习动力。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心理咨询提升学习动力的具体方法</a:t>
            </a:r>
            <a:endParaRPr lang="zh-CN" altLang="en-US"/>
          </a:p>
        </p:txBody>
      </p:sp>
      <p:sp>
        <p:nvSpPr>
          <p:cNvPr id="104949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https://d.book118.com/588130036042006030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心理咨询对提升学习动力的方法</vt:lpstr>
      <vt:lpstr>目录</vt:lpstr>
      <vt:lpstr>添加章节标题</vt:lpstr>
      <vt:lpstr>心理咨询对学习动力的影响</vt:lpstr>
      <vt:lpstr>PowerPoint Presentation</vt:lpstr>
      <vt:lpstr>心理咨询的定义和作用</vt:lpstr>
      <vt:lpstr>学习动力与心理咨询的关系</vt:lpstr>
      <vt:lpstr>心理咨询如何提升学习动力</vt:lpstr>
      <vt:lpstr>心理咨询在提升学习动力中的应用</vt:lpstr>
      <vt:lpstr>PowerPoint Presentation</vt:lpstr>
      <vt:lpstr>心理咨询在教育领域的应用</vt:lpstr>
      <vt:lpstr>心理咨询技巧在提升学习动力中的实践</vt:lpstr>
      <vt:lpstr>心理咨询在个体和群体层面的应用</vt:lpstr>
      <vt:lpstr>心理咨询提升学习动力的具体方法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2024-09-06T15:45:32.021</cp:lastPrinted>
  <dcterms:created xsi:type="dcterms:W3CDTF">2024-09-06T07:45:32Z</dcterms:created>
  <dcterms:modified xsi:type="dcterms:W3CDTF">2024-09-06T07:45:34Z</dcterms:modified>
</cp:coreProperties>
</file>