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E9A6F-4903-47D0-9046-AEEF33589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EE70C-B908-4A6E-B0FB-49B8831F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D6AFC-38EF-4DE6-AC8B-715CA18B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9718F-7871-4CA2-97E6-5CC283C3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ECC27-9681-4D41-8B6F-29C6DB9B1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5FA0D-2E8B-4190-A605-8FA424DE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FCD65-0F02-4731-A80D-160C1459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1F7B7-4E7D-4CD5-AE15-DBA5C71B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A57B2-E49B-4863-8EF5-C9768712D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71D3C-4B29-4302-B66B-3CD51C74D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B1EA1-32A2-4A14-81F8-A7D5CF7CB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30112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个人安全事故预防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个人安全事故概述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个人安全事故预防措施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常见个人安全事故及预防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个人安全事故应对措施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个人安全事故预防建议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个人安全事故概述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个人安全事故是指个体在日常生活中遭遇的意外事件，可能导致身体伤害或财产损失。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常见的个人安全事故包括交通事故、火灾、溺水、触电等。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缺乏安全意识和知识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个人对潜在的安全风险认识不足，缺乏必要的安全知识和技能，容易发生安全事故。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不安全的自然环境、恶劣天气、道路状况不良等环境因素也可能导致个人安全事故的发生。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行为习惯不良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个人行为习惯不良，如违反交通规则、不规范操作电器等，都可能增加安全事故的风险。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通过预防措施，可以降低个人安全事故发生的概率，减少人员伤亡和财产损失。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减少伤害和损失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保持个人安全有助于提高生活质量，减少因安全事故带来的心理压力和负面影响。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个人安全事故的减少也有助于维护社会稳定，减轻社会负担。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个人安全事故预防措施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增强风险意识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对可能存在的危险源保持敏感，及时发现并采取预防措施。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关注安全宣传教育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主动学习安全知识，关注安全宣传教育活动，提高自身安全素养。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意识到安全的重要性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了解安全事故对个人和家庭带来的潜在危害，时刻保持警惕。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了解并遵守工作场所的安全操作规程和安全管理制度。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遵守工作场所安全规定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严格遵守交通规则，不闯红灯、不酒驾、不疲劳驾驶等。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注意交通安全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在公共场所注意观察安全警示标识，遵循相关规定，避免发生意外。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遵循公共场所安全规定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佩戴个人防护装备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根据工作需要，佩戴合适的个人防护装备，如安全帽、手套、护目镜等。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使用安全设施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合理使用工作场所的安全设施，如紧急出口、灭火器等。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对自己使用的设备进行定期检查，确保其处于良好状态。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使用安全防护设备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掌握基本的急救技能，如心肺复苏、止血等。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及时寻求医疗救助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在发生意外伤害时，及时寻求医疗救助，确保得到专业的治疗。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了解常见意外伤害处理方法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了解如何应对常见的意外伤害，如烧伤、扭伤等。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学习急救知识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常见个人安全事故及预防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总结词：火灾事故通常是由于电线短路、燃气泄漏、吸烟等引起的，预防火灾事故的关键在于加强日常检查和及时处理隐患。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检查电器设备是否老化、损坏，及时更换。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使用燃气时保持通风，定期检查燃气管道是否漏气。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禁止私拉乱接电线，不超负荷用电。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不乱丢烟蒂，远离易燃物品。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火灾事故及预防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https://d.book118.com/588130112105006036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2024-09-16T02:18:54.137</cp:lastPrinted>
  <dcterms:created xsi:type="dcterms:W3CDTF">2024-09-15T18:18:54Z</dcterms:created>
  <dcterms:modified xsi:type="dcterms:W3CDTF">2024-09-15T18:18:56Z</dcterms:modified>
</cp:coreProperties>
</file>