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499EE-B198-48C2-B950-92A59176C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1F59F-CE39-4729-82AA-A564564A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9925-CB51-4C29-9DC0-9749C1354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D7144-426E-4791-BCF0-CA85541F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DA1DB-9E23-4244-B718-F08752B3F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E37F9-C2A3-4149-933B-3C73F524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B0D56-603F-4E87-BA40-D858FDB4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F81D7-8AD0-4DED-891F-7B7EE0733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BAD8F-D5F4-4C45-A850-9BF65842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517F8-E660-4A72-B0F9-D0DF9195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100B7-1279-4388-BEC0-4D03B72B3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1007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护理开题报告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研究目的和问题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研究方法和设计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研究预期成果和影响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研究的时间表和里程碑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研究的局限性和可能的改进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3" b="164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097" b="1309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当前护理行业的状况和问题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全球范围内，护理人员数量不足，难以满足日益增长的医疗保健需求。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护理工作繁重，工作压力大，导致护理人员身心健康问题突出。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随着医疗技术的不断发展，对护理人员的专业技能和知识要求也越来越高。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护理职业晋升机会有限，影响护理人员的工作积极性和职业满足感。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护理人员短缺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技能要求高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职业发展受限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通过研究解决护理行业存在的问题，有助于提高护理服务的质量和效率。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优质的护理服务能够保障患者的安全和健康，减少医疗事故和纠纷。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研究有助于推动护理行业的改革和发展，提高护理人员的地位和待遇。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促进护理行业发展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研究成果可以为政府和医疗机构制定相关政策提供科学依据和参考。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政策制定依据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研究目的和问题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研究的主要目的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探索护理干预对提高患者生活质量的影响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通过对照实验的方式，比较护理干预组与对照组在生活质量方面的差异，以明确护理干预对提高患者生活质量的作用。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评估不同护理干预措施的效果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针对不同护理干预措施，如常规护理、康复护理、心理护理等，进行效果评估，以确定最佳的护理干预措施。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探讨护理干预对患者心理状态的影响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通过调查问卷和心理量表的方式，了解护理干预对患者心理状态的影响，以提供针对性的心理支持。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总结和推广有效的护理干预措施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通过总结和推广有效的护理干预措施，促进护理实践的规范化、科学化，提高护理服务质量。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研究的具体问题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如何设计有效的护理干预措施？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如何确定最佳的护理干预措施？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如何评估不同护理干预措施的效果？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如何将有效的护理干预措施推广至临床实践中？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研究方法和设计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研究方法的选择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通过查阅和分析相关文献，了解研究领域的现状和发展趋势，为研究提供理论依据和参考。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选取具有代表性的案例，进行深入分析和研究，为护理实践提供借鉴和指导。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通过实地调查、实验等方法获取数据，对护理实践中的问题进行分析和验证。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跨文化研究法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比较不同文化背景下的护理实践，揭示文化因素对护理工作的影响。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明确研究的主要目的和意义，阐述研究的核心问题。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研究变量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确定研究的范围和对象，包括患者、护理人员、医疗机构等。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确定研究的主要变量和指标，包括护理效果、患者满意度、护理质量等。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根据研究目的和变量，提出合理的假设或预测。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研究设计的详细说明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https://d.book118.com/588131007007006045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2024-09-25T10:29:30.652</cp:lastPrinted>
  <dcterms:created xsi:type="dcterms:W3CDTF">2024-09-25T02:29:30Z</dcterms:created>
  <dcterms:modified xsi:type="dcterms:W3CDTF">2024-09-25T02:29:32Z</dcterms:modified>
</cp:coreProperties>
</file>