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572AD-1F44-41B8-8228-A59CEC179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CD52B-D1B7-480D-BF11-2B2CF09D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5324C-A59B-43BA-9FF6-329A40E5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4B61E-E317-48A3-B9B8-A57E47D3C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B01A1-4800-4EF2-886F-27EF0D4E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DF30F-B4D8-4C8D-B40D-E0E0FC474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929D23-4947-4C9F-B09F-FB0A9832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CDDCB-79D2-4899-A9DA-47959BF1E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937AB-BBE5-4313-A274-BE124A3E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691AC-B0C0-4317-B128-704061A0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35B1F-E612-4144-9556-5FCA507E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1050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提高采购决策质量的方法与技巧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需求分析与市场调研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采购谈判与合同管理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采购风险识别与应对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采购团队建设与培训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采购决策的定义与重要性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采购决策是企业或组织在采购过程中，根据实际需求和市场环境，对采购对象、采购数量、采购时间、采购方式等进行选择和决定的过程。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采购决策直接影响企业或组织的运营成本和效率，合理的采购决策能够降低采购成本、提高采购效率、优化供应链，从而增强企业或组织的竞争力。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需求分析、市场调研、供应商选择、谈判与签订合同、执行与监控、评估与反馈。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阶段要明确采购目标和需求；市场调研阶段要充分了解市场情况和供应商信息；供应商选择阶段要综合考虑价格、质量、交货期等因素；谈判与签订合同阶段要确保合同条款明确、合理；执行与监控阶段要确保采购过程按计划进行，及时处理问题；评估与反馈阶段要对采购结果进行总结和评估，为后续采购提供参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采购决策的流程与关键节点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市场变化快速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利益冲突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采购决策面临的挑战与问题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采购方和供应商之间存在利益冲突，需要妥善处理和平衡双方利益。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采购方和供应商之间存在信息不对称，可能导致采购决策失误。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市场环境和供应商情况可能随时发生变化，要求采购决策具有灵活性和适应性。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采购过程中存在各种风险，如供应商违约、价格波动等，需要建立完善的风险管理机制。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需求分析与市场调研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确定采购物品或服务的具体规格和要求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评估采购量及预算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明确采购目标与策略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明确所需物品或服务的详细参数、性能指标、质量标准等，确保采购的物品或服务符合实际需求。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根据实际需求和市场情况，合理评估采购量及预算，确保采购的经济效益和成本控制。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根据企业整体战略和市场需求，制定明确的采购目标和策略，如寻找优质供应商、降低采购成本、提高采购效率等。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明确采购需求与目标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进行市场调研与分析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通过调查问卷、访谈、观察等方式收集市场信息，了解市场趋势、竞争对手情况、供应商情况等。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根据收集到的市场信息，分析市场供需关系，预测市场变化，为采购决策提供依据。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识别和分析市场中的潜在风险，如供应商不稳定、价格波动等，制定相应的应对措施。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收集市场信息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分析市场供需关系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评估市场风险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了解供应商市场表现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调查供应商在市场上的表现，包括市场份额、客户满意度、品牌知名度等，以评估供应商的竞争力。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考虑供应商合作意愿与条件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了解供应商的合作意愿和条件，如价格、交货期、付款方式等，以便在谈判中达成双方满意的合作协议。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对供应商的制造能力、技术水平、质量管理等方面进行评估，确保供应商具备提供所需物品或服务的能力。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评估供应商能力与市场表现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制定供应商选择标准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根据采购需求，制定相应的供应商评估标准，如质量、价格、交货期、服务等。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针对不同标准，合理分配权重，以体现各标准在供应商选择中的重要性。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清晰、明确地定义所需产品或服务的规格、质量、数量、价格等要求。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通过市场调查、资料收集等方式，初步筛选出符合采购需求的供应商。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供应商审计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对初步筛选出的供应商进行深入评估，包括现场考察、产品试用、质量测试等。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定期对供应商进行审计，以确保其持续满足采购要求和评估标准。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实施供应商评估与审计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在合同中明确规定供应商的质量责任和交货期要求，并约定相应的违约责任。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建立有效的质量监控机制，对供应商提供的产品或服务进行定期或不定期的质量检查。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实时跟踪供应商的交货期表现，对可能出现的延误及时预警和应对。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交货期跟踪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确保供应商质量与交货期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采购谈判与合同管理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https://d.book118.com/588131050017006027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2024-09-04T18:17:21.885</cp:lastPrinted>
  <dcterms:created xsi:type="dcterms:W3CDTF">2024-09-04T10:17:21Z</dcterms:created>
  <dcterms:modified xsi:type="dcterms:W3CDTF">2024-09-04T10:17:23Z</dcterms:modified>
</cp:coreProperties>
</file>