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16F293-0EE7-4A7F-B3ED-FEC2D22F0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E303C7-92DC-424C-BE3C-96570DFBC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B097D0-6DFA-4ADE-AB95-87FC8395A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1FF733-31AE-4EAD-BBE1-516D54288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DC92DB-656A-46F1-8A7C-69B28A368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0B3ECC-14F5-4BE0-B414-D676FA9F6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39A165-868A-43D1-8227-DD739A9C9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5C2CD0-567A-45EB-B7E9-3BF8828A30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49C700-1371-4273-A985-CD5DB3C2D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AF6BEB-D07D-4D2D-AC1B-B3A15476B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8DBAC8-0271-4E03-A214-DF683D5C5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13111210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营销心理分析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营销心理学概述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消费者行为与心理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营销策略与心理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品牌建设与心理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营销沟通与心理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营销环境与心理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营销心理学概述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9792" r="19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营销心理学旨在帮助企业更好地理解消费者需求、动机和决策过程，从而制定更有效的营销策略。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营销心理学是一门研究消费者在营销过程中的心理活动规律的科学。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它主要关注消费者在购买、使用和处置产品或服务过程中的心理现象和行为规律。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营销心理学的定义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营销心理学的研究对象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消费者的感知、认知、情感和行为反应。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消费者对产品、品牌、价格、渠道和促销的认知和评价。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消费者决策过程和购买行为。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消费者对营销活动的心理反应和态度。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营销心理学的重要性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提高营销效果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通过深入了解消费者心理，企业可以制定更具针对性的营销策略，提高营销效果。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促进销售增长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通过研究消费者心理，企业可以发现潜在需求，开发新产品或服务，促进销售增长。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提升品牌形象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运用营销心理学原理，企业可以塑造品牌形象，增强品牌忠诚度。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提高市场竞争力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掌握营销心理学知识，企业可以在竞争激烈的市场中获得优势。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消费者行为与心理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消费者需求与动机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消费者需求和动机是营销心理分析的重要基础，它们决定了消费者的购买决策和行为。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是指消费者生理和心理上的匮乏状态，这种匮乏状态驱使消费者寻找满足需求的解决方案。动机则是推动消费者采取行动的内在动力，它与消费者的价值观、需求和目标密切相关。了解消费者的需求和动机有助于企业更好地定位产品和服务，制定有针对性的营销策略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消费者的感知和认知是影响其购买决策的重要因素，它们决定了消费者对产品、品牌和营销信息的认知和理解。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的感知是指他们对外界刺激的主观感受和理解，这种感知受到个体差异、文化背景和经验等因素的影响。认知则是指消费者对信息处理和知识获取的过程，包括注意、记忆、判断和联想等方面。企业可以通过优化产品包装、广告设计和营销渠道等方式，影响消费者的感知和认知，提高品牌知名度和购买意愿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消费者感知与认知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4831" y="1475793"/>
            <a:ext cx="674481" cy="674481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21675" y="1573370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6034" y="5792552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137333" y="2069399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1137333" y="6143637"/>
            <a:ext cx="4730545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244186" y="1522937"/>
            <a:ext cx="674481" cy="674481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341031" y="1620514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555390" y="5839696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>
            <a:off x="6556688" y="2116543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 flipH="1">
            <a:off x="6556688" y="6190781"/>
            <a:ext cx="4730545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1446384" y="2003158"/>
            <a:ext cx="4421494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446384" y="3066374"/>
            <a:ext cx="4421494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消费者态度是影响其购买决策的重要因素之一，它是由消费者对产品或品牌的认知、情感和行为倾向构成的。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18667" y="2003158"/>
            <a:ext cx="4421494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918667" y="3067862"/>
            <a:ext cx="4421494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态度是指消费者对产品或品牌的喜好、评价和情感倾向，它受到个体差异、文化背景和社会环境等因素的影响。消费者决策则是指消费者在购买过程中所经历的认知和行为过程，包括信息收集、评价比较、购买决策和购后评价等方面。了解消费者的态度和决策过程有助于企业制定更有效的营销策略，提高消费者的购买意愿和忠诚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消费者态度与决策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51956" y="1859223"/>
            <a:ext cx="3680862" cy="368086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0" y="1859223"/>
            <a:ext cx="3004065" cy="368086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99244" y="2206511"/>
            <a:ext cx="2986286" cy="2986286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189774" y="1566054"/>
            <a:ext cx="6364820" cy="4815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总结词：影响消费者行为的因素多种多样，包括个人因素、环境因素和营销因素等。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个人因素包括消费者的年龄、性别、教育程度、职业和生活方式等，这些因素直接影响消费者的需求、价值观和购买行为。环境因素包括社会文化环境、经济环境、政治法律环境和自然环境等，这些因素通过影响消费者的认知、情感和行为倾向来影响其购买决策。营销因素则是指企业的营销策略和手段，如产品定价、促销活动、广告宣传等，它们直接影响消费者的购买决策和行为。了解这些影响因素有助于企业制定更有效的营销策略，提高市场占有率和品牌竞争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1644228" y="2251495"/>
            <a:ext cx="2896317" cy="2896317"/>
          </a:xfrm>
          <a:prstGeom prst="ellipse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消费者行为的影响因素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营销策略与心理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产品策略需要考虑消费者的心理需求和行为特点，通过产品定位、设计和功能等方面来满足消费者需求。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产品的功能设计需要考虑到消费者的实际需求和使用体验，以提高产品的实用性和满意度。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产品功能与心理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产品定位需要针对目标消费者群体进行，深入了解消费者的需求、偏好和价值观，以打造符合其心理预期的产品形象。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产品定位与心理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产品的外观、包装和设计需要符合消费者的审美和心理预期，以吸引消费者的注意力并激发其购买欲望。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产品设计与心理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产品策略与心理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价格策略需要考虑消费者的价格敏感度和支付能力，通过价格定位、折扣和定价策略来影响消费者的购买决策。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折扣与心理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折扣策略可以激发消费者的购买欲望，但需要注意折扣的幅度和时机，以最大化其心理效应。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价格定位与心理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价格定位需要针对目标消费者群体的价格敏感度进行，合理设置价格以符合消费者的心理预期和支付能力。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定价策略与心理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定价策略需要考虑产品的成本、市场需求和竞争状况，以制定合理的价格，满足消费者对价值和性价比的心理预期。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价格策略与心理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https://d.book118.com/588131112101006030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2024-09-07T03:46:44.958</cp:lastPrinted>
  <dcterms:created xsi:type="dcterms:W3CDTF">2024-09-06T19:46:44Z</dcterms:created>
  <dcterms:modified xsi:type="dcterms:W3CDTF">2024-09-06T19:46:47Z</dcterms:modified>
</cp:coreProperties>
</file>