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B69095F-05F5-47C1-B455-80B0BC1220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AAB645-02F7-4841-BF2F-E12A40CE7B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CFF9074-E030-46F8-B5B7-77ACCDBA86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70427CC-353D-43C3-946C-0321369D0A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984DF6-5E22-42A5-A166-C2DC81F8AF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CEE3E8-C66C-421F-B1B2-3C35A1C1FB5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D1428F4-520A-46C0-AB7D-1E4740E10D2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E23048-8A6B-489F-B20F-53D3B8BACB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85D916-7F29-4E9D-9575-7A9D1870F6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D45182-F4C1-4A95-90B6-A8950C10CE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39669E-D648-4797-9CB3-08508C7D9E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8131120133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83中国跨境电商行业分析</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行业概述与发展背景</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市场现状与竞争格局</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消费者需求与行为研究</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供应链管理与物流解决方案</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支付、税收及法规遵从问题探讨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营销策略与品牌建设路径</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未来趋势预测与挑战应对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行业概述与发展背景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跨境电商定义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跨境电商是指分属不同关境的交易主体，通过电子商务平台达成交易、进行支付结算，并通过跨境物流送达商品、完成交易的电子商务平台和在线交易平台。</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跨境电商特点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跨境电商具有全球性、无形性、匿名性、即时性、无纸化、快速演进等特点。它突破了国家和地区的界限，使得国际贸易走向无国界贸易，同时企业也由传统的贸易方式转型到电子商务领域。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跨境电商定义及特点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30115" r="3011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萌芽期（1999-2003年）</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中国跨境电商行业开始起步，主要以B2B模式为主，为中小企业提供在线交易服务。</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成长期（2004-2012年）</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随着互联网的普及和电子商务的发展，中国跨境电商行业进入快速成长阶段，B2C模式逐渐兴起。</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成熟期（2013年至今）</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中国跨境电商行业逐渐成熟，市场规模不断扩大，政策法规不断完善，企业竞争也日趋激烈。</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中国跨境电商发展历程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000" r="160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中国政府出台了一系列支持跨境电商发展的政策，包括税收优惠、通关便利化、外汇管理等方面的政策，为跨境电商行业的发展提供了有力保障。</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政策环境</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中国政府不断完善跨境电商相关法规，包括《电子商务法》、《海关法》、《税收征管法》等，为跨境电商行业的规范发展提供了法律依据。</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法规环境</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中国政府加强了对跨境电商行业的监管，包括商品质量监管、知识产权保护、消费者权益保护等方面的监管，保障了市场的公平竞争和消费者的合法权益。</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监管环境</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政策法规环境分析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市场现状与竞争格局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中国跨境电商市场规模持续扩大，已经成为全球最大的跨境电商市场之一。根据数据显示，2022年中国跨境电商市场规模已经超过10万亿元人民币。</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总体规模</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近年来，中国跨境电商市场保持高速增长，年均增长率超过20%。随着国内消费者对海外商品的需求不断增加，以及政策环境的持续优化，预计未来几年中国跨境电商市场仍将保持强劲增长。</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增长速度</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中国跨境电商市场规模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主要参与者及市场份额</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主要参与者</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中国跨境电商市场的主要参与者包括阿里巴巴、京东、拼多多、唯品会等大型电商平台，以及洋码头、小红书等专注于跨境电商领域的平台。</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市场份额</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目前，阿里巴巴旗下的天猫国际和淘宝全球购在中国跨境电商市场中占据领先地位，市场份额合计超过50%。京东全球购、拼多多国际等电商平台也在不断扩大市场份额。</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中国跨境电商市场竞争激烈，各大电商平台通过不断优化供应链、拓展商品品类、提升用户体验等方式争夺市场份额。同时，一些新兴的跨境电商平台也在不断涌现，加剧了市场竞争。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竞争策略</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为了在竞争中脱颖而出，各大电商平台纷纷采取差异化竞争策略。例如，天猫国际注重引入优质海外品牌和资源，打造高品质的购物体验；京东全球购则通过自营和平台模式相结合，提供丰富的商品选择和优质的售后服务；拼多多国际则以低价和社交电商为特色，吸引价格敏感的消费者。</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竞争格局</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竞争态势分析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消费者需求与行为研究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年轻化</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以80、90后为主，对新事物接受度高，注重个性化消费。</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高学历</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普遍具有较高的教育水平，对商品品质和售后服务有较高要求。</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地域分布广</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覆盖全国各地，尤其是一线城市和沿海地区的消费者占比更高。</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目标消费群体特征描述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869" b="186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通过社交媒体、电商平台等渠道收集产品信息，关注用户评价、专家推荐等。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信息收集</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倾向于选择知名度高、口碑好的品牌，注重品牌形象和品牌价值。</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品牌选择</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对价格敏感，会在不同平台间进行价格比较，寻找性价比高的商品。</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价格比较</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综合考虑产品品质、价格、服务等因素，做出购买决策。</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购买决策</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消费者购买决策过程剖析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界面设计</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简洁明了的界面设计，提供个性化的购物体验。</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商品推荐</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基于用户历史购买记录和浏览行为，提供精准的商品推荐。</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物流服务</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提供快速、准确的物流服务，缩短等待时间，提高用户满意度。</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售后服务</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建立完善的售后服务体系，及时处理用户投诉和退换货请求，提升用户信任度。</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用户体验优化方向探讨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04</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供应链管理与物流解决方案</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https://d.book118.com/588131120133006023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2024-08-30T16:52:37.188</cp:lastPrinted>
  <dcterms:created xsi:type="dcterms:W3CDTF">2024-08-30T08:52:37Z</dcterms:created>
  <dcterms:modified xsi:type="dcterms:W3CDTF">2024-08-30T08:52:39Z</dcterms:modified>
</cp:coreProperties>
</file>