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98029-C9BE-4E1D-AEBE-2F12A182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7589E-92FE-4C77-9716-D0D24D60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965B5-B5A6-4FCA-83D2-51C20C9D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E33CD-A15B-4946-AB8D-1CF41ECDD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E6B7F-1710-48B9-96E2-FCF259DC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0A614-1A9D-458E-9C0A-FF2512C4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3B763-04C5-4677-A3D3-C25E020E0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D9346-BC03-4123-987B-FC0031C8B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89CF9-4301-4126-BF23-77AFC2FED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8DB1A-4833-4CB3-A1EE-1A5985A52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1CAFD-A0BA-444F-B16B-1BC5F834C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212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农产品市场营销消费者洞察与购买决策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农产品消费者购买决策过程解析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不同类型农产品消费者行为特征分析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基于消费者洞察的农产品营销策略制定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农产品品牌建设与营销推广实践案例分享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农产品市场规模庞大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农产品市场是一个庞大的市场，涵盖了各类食品、饮料、烟草等产品。随着人口的增长和经济的发展，农产品市场规模不断扩大。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农产品市场的增长率相对稳定，主要受到宏观经济环境、政策法规、技术进步等因素的影响。近年来，随着消费者对健康、环保、品质等方面的要求提高，农产品市场呈现出更加多元化、个性化的发展趋势。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消费者越来越关注农产品的品质和安全，对有机、绿色、无公害等健康食品的需求增加。同时，消费者也更加注重农产品的营养价值和功能性，如高纤维、低脂肪、富含维生素等。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便捷性需求增加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随着生活节奏的加快，消费者对农产品购买的便捷性需求增加。他们更倾向于选择方便、快捷的购买方式，如网上购物、送货上门等。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消费者对农产品的需求越来越个性化，对于不同地域、文化、年龄等群体的消费者，他们对农产品的品种、口味、包装等方面都有不同的偏好和需求。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农产品市场的竞争格局多样化，既有大型农业企业和品牌占据主导地位，也有众多中小农业企业和农户在市场上竞争。此外，随着互联网技术的发展，电商平台也在农产品市场中占据一席之地。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竞争格局多样化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农产品市场的发展趋势将更加明朗。一方面，随着农业技术的不断进步和应用，农产品的品质和产量将得到提高；另一方面，随着消费者对健康、环保等方面的要求不断提高，绿色、有机等高品质农产品将受到更多消费者的青睐。同时，互联网技术将继续渗透到农产品市场中，推动农产品电商的快速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发展趋势明朗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消费者洞察方法与技巧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根据农产品特点和目标消费者群体，设计针对性强、问题表述清晰的问卷。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选择合适的样本数量和样本来源，以确保调查结果具有代表性和可信度。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通过线上或线下方式发放问卷，收集消费者的反馈和数据。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对访谈记录进行整理和分析，提取有价值的信息和观点。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在轻松、自然的环境中进行访谈，鼓励受访者充分表达自己的想法和感受。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制定访谈提纲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根据访谈目的和对象，制定详细的访谈提纲，包括开放式和封闭式问题。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明确访谈目的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确定访谈的主题和目的，以便在访谈过程中有针对性地提问。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选择合适的访谈对象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根据农产品特点和目标消费者群体，选择合适的访谈对象。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深度访谈法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制定观察计划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制定详细的观察计划，包括观察时间、地点、记录方式等。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确定观察目标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明确观察的对象、场景和行为等目标。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选择观察方法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根据观察目标选择合适的观察方法，如自然观察、实验观察等。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实施观察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按照计划进行观察，并记录观察到的现象和数据。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分析与总结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对观察记录进行整理和分析，提取有用信息并得出结论。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通过各种渠道收集消费者的数据，如购买记录、浏览行为等。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将分析结果应用于农产品市场营销策略的制定和调整，提高营销效果。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对数据进行清洗和处理，去除重复、无效和异常数据。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利用数据挖掘技术，如关联规则挖掘、聚类分析等，发现数据中的潜在规律和趋势。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对数据进行统计分析、可视化呈现等，提取有用信息和洞察。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农产品消费者购买决策过程解析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需求识别与问题认知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农产品需求识别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消费者在日常生活中对农产品的需求是多种多样的，如食品、饮料、保健品等。这些需求可能源于生理需要（如饥饿、口渴）或心理需要（如追求健康、美味）。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问题认知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当消费者意识到某种农产品可以满足他们的需求时，他们会开始关注并寻找相关信息。例如，他们可能会考虑产品的品质、价格、产地等因素。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消费者会通过多种渠道获取农产品信息，如超市、农贸市场、电商平台、社交媒体等。他们可能会比较不同产品的营养成分、口感、价格等。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信息搜索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在收集到足够的信息后，消费者会根据自己的偏好和需求对产品进行评估。他们可能会考虑产品的性价比、品牌信誉、用户评价等因素，以做出最终的选择。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信息搜索与评估选择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在评估选择阶段，消费者会形成购买意愿，并做出购买决策。他们可能会选择在线下单、到实体店购买或通过电话订购等方式购买农产品。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消费者的购买决策可能受到多种因素的影响，如个人因素（如年龄、性别、职业等）、社会因素（如家庭、朋友、文化等）和心理因素（如动机、感知、态度等）。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https://d.book118.com/588132121035006025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2024-09-01T19:45:10.876</cp:lastPrinted>
  <dcterms:created xsi:type="dcterms:W3CDTF">2024-09-01T11:45:10Z</dcterms:created>
  <dcterms:modified xsi:type="dcterms:W3CDTF">2024-09-01T11:45:13Z</dcterms:modified>
</cp:coreProperties>
</file>