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DD31-C016-483D-8B9F-51F113445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8CE61-5DA2-4EE1-9B55-7AEC9A385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13E3-34AC-4E1E-9CCB-7B7E340F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A2F4D-6621-4CA7-B371-C963AE85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20B26-1EB3-4B11-9D6C-4A17265FE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BD9B9-3F9B-468E-A883-CD7DAE6D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E5AA1-1251-4326-ACEB-CE4C7731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F2874-BC57-4A36-B19B-3EE9B5C7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76DF8-C78D-48C3-BDB7-40167D00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9CF16-00D6-4485-8AD7-3477C5A4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7803B-4B32-41B0-9367-0FF7CDFC7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3134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2023-2028年肉松面包行业市场深度分析及发展策略研究报告大纲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肉松面包行业市场现状分析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肉松面包行业市场深度分析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肉松面包行业市场发展策略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肉松面包行业市场发展趋势预测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人们对美食的追求，肉松面包作为一种受欢迎的烘焙产品，在市场需求不断增长。本报告旨在深入分析2023-2028年肉松面包行业的发展趋势、市场规模、竞争格局以及消费者需求，为相关企业制定发展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通过对肉松面包行业的市场现状、竞争格局、消费者需求等方面的深入研究，为企业制定针对性的发展策略，抓住市场机遇，规避风险，实现可持续发展。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肉松面包行业的市场规模及增长趋势；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行业竞争格局及主要品牌分析；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重点：本报告将重点关注以下几个方面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消费者需求及购买行为分析；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企业发展策略建议。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通过以上内容的深入研究和分析，本报告将为肉松面包行业的企业提供全面、准确的市场信息和战略指导，助力企业在激烈的市场竞争中脱颖而出，实现持续稳健的发展。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行业发展趋势及未来机遇；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肉松面包行业市场现状分析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根据最新统计数据，2023年肉松面包市场规模已达到数十亿元人民币，预计未来几年将持续保持增长态势。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市场规模增长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随着消费者对烘焙食品的需求增加以及肉松面包口味、品种的不断创新，肉松面包市场规模不断扩大。预计未来几年，市场规模将以每年5%-10%的速度递增。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目前，肉松面包市场呈现出多家品牌竞争的局面，包括一些知名品牌如盼盼、达利园等。同时，市场上还存在大量的小作坊和个体户，使得市场竞争异常激烈。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在肉松面包市场中，主要参与者包括大型烘焙企业、知名品牌以及众多的个体户和小作坊。其中，大型烘焙企业和知名品牌凭借规模优势和品牌效应，在市场上占据主导地位。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肉松面包作为一种休闲食品，消费者对其口感、品质、新鲜度等方面有着较高的要求。同时，随着健康意识的提高，消费者对于食品的营养成分和健康属性也越来越关注。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消费者对于肉松面包的需求将呈现出以下趋势：一是对于口感和品质的要求更高，追求更加细腻、丰富的口感体验；二是对于健康、营养的要求增加，更加关注食品的成分和营养价值；三是对于新品尝鲜的需求增加，愿意尝试不同口味、风味的肉松面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肉松面包行业市场深度分析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肉松面包的主要原料包括面粉、肉松、沙拉酱等，其价格波动和供应稳定性直接影响肉松面包的生产成本和市场价格。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肉松面包的生产加工环节包括面团搅拌、发酵、成型、烘烤等，其工艺水平和生产效率决定产品质量和产能。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肉松面包作为快消品，对物流配送的效率和准确性要求较高，合理的物流规划能够降低运输成本和损耗。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行业供应链分析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除了传统零售渠道，积极拓展线上销售、社区团购等新型销售渠道，提高市场覆盖率。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针对不同消费群体，如儿童、青少年、上班族等，进行精准的市场定位，以满足不同需求。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通过广告、社交媒体、口碑营销等多种手段，提高品牌知名度和美誉度，增强消费者购买意愿。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不断研发新口味、新配方、新工艺的肉松面包产品，以满足消费者日益多样化的需求。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通过独特的产品设计、包装、口感等方面打造产品差异化，提高市场竞争力。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提供个性化定制服务，如根据消费者口味偏好定制肉松面包，提高消费者满意度和忠诚度。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肉松面包行业市场发展策略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多元化销售渠道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通过线上、线下多渠道销售，拓展市场份额。利用电商平台、社交媒体等新兴渠道，提高品牌曝光度和市场影响力。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针对不同消费群体制定个性化营销策略，提高营销效果。例如，针对年轻人群体，可注重时尚、潮流元素的融入；针对家庭用户，可强调产品口感和营养价值。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与相关产业链上下游企业建立紧密合作关系，共同拓展市场。例如，与原料供应商、物流配送企业等建立长期合作关系，降低成本、提高效率。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https://d.book118.com/588133134033006030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2024-09-06T13:42:55.479</cp:lastPrinted>
  <dcterms:created xsi:type="dcterms:W3CDTF">2024-09-06T05:42:55Z</dcterms:created>
  <dcterms:modified xsi:type="dcterms:W3CDTF">2024-09-06T05:42:57Z</dcterms:modified>
</cp:coreProperties>
</file>