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DD505-B4DC-4266-A57B-41A8CCAE5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86563-3545-4A67-8277-74EDFC5D1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3E95D-2892-4659-87D3-F4BF3D5A5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39BA6A-8905-4451-AB9F-1CE530746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687DE4-DA89-447E-A888-16CE53603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1A79F3-9F23-448E-A2E8-BCFC28621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004171-5177-4996-8057-B9132AA32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971D8-CC40-4635-9663-2D2091A92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ABE34-92E7-4449-8F12-94618F4A4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0D185-5B2B-477A-B652-EA0DC7E3C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55911-CF9A-4DC5-A159-24BDE7BCC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3512711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《议论文专项训练》ppt课件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议论文的论证方法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议论文的写作技巧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议论文的常见问题与对策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议论文的范文与解析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议论文概述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议论文是一种以议论为主要表达方式的文章体裁，通过对某个观点或问题的阐述、分析、推理和论证，达到说服读者的目的。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议论文的主要特点是以议论为主，通过摆事实、讲道理的方式来阐述观点，强调逻辑性和说服力。议论文要求观点鲜明，论据充分，论证严密，具有很强的说服力和感染力。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议论文的定义与特点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议论文的要素包括论点、论据和论证。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论点是作者在文章中要表达的观点或主张；论据是用来支持论点的证据、事实或数据；论证则是将论据与论点有机地结合起来，进行逻辑推理和阐述的方式。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议论文的要素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议论文的结构一般包括引论、本论和结论三个部分。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引论是文章的开头部分，主要提出论点或引出话题；本论是文章的核心部分，对论点进行阐述、分析和论证；结论是文章的结尾部分，对全文进行总结或提出建议。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议论文的结构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议论文的论证方法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通过具体事例来证明论点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论证是通过列举具体、典型的事例来证明论点的方法。事例可以是历史事件、现实生活中的例子或个人经历等，用以支撑和强化论点的可信度和说服力。在选择事例时，要注意其代表性、真实性和与论点的相关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举例论证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通过阐述道理、引用名言来证明论点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道理论证是通过阐述某个道理、引用名人名言或权威观点来证明论点的方法。这种方法可以增强论点的权威性和说服力，使读者更加信服。在引用名言或道理时，要注意其准确性和与论点的契合度。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道理论证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比较论证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通过对比不同事物或观点来证明论点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比较论证是通过对比不同事物或观点来证明论点的方法。通过对比，可以突出论点的优势和特点，使读者更加清楚地理解论点的价值。在对比时，要注意对比的合理性和公正性，避免过于主观或片面。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通过分析因果关系来证明论点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论证是通过分析事物之间的因果关系来证明论点的方法。因果论证可以帮助读者理解论点的内在逻辑和合理性，使论点更加可信。在分析因果关系时，要注意因果关系的客观性和准确性，避免主观臆断或歪曲事实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因果论证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议论文的写作技巧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明确论点是议论文的核心，要求论点清晰、具体、准确。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议论文时，首先需要明确文章的中心论点，确保读者能够清晰地理解作者的立场和观点。论点应该具有针对性，能够针对某个具体的问题或观点进行阐述，避免过于宽泛或模糊。同时，论点应该具有正确性和客观性，确保作者在论证过程中不会出现逻辑错误或偏离主题的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明确论点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https://d.book118.com/588135127115006026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2024-09-04T04:50:25.692</cp:lastPrinted>
  <dcterms:created xsi:type="dcterms:W3CDTF">2024-09-03T20:50:25Z</dcterms:created>
  <dcterms:modified xsi:type="dcterms:W3CDTF">2024-09-03T20:50:27Z</dcterms:modified>
</cp:coreProperties>
</file>