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1"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tags" Target="tags/tag494.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5D8A91-384D-49F5-9B28-E219BA771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BC1A4-5B83-4045-8EE8-BB6971C10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40AB82-CE2A-49A1-AD52-980ABA527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CE1D21-29DD-4F99-BB41-CF2D2A88D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8F096C-4662-4B46-A256-A953A43652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B281AE-AAC3-4B64-835F-348E2E5214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90CAD8-2794-404F-BF48-A974C9E3CA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31BE6-E128-4932-A0D3-D6F0DF0D7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B9CB9E-BA02-4535-AB2A-8C6C5B768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81923-57D7-46EA-9905-307583DD0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16B50-9AE8-4FB0-9319-4054B54D2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30" Type="http://schemas.openxmlformats.org/officeDocument/2006/relationships/tags" Target="../tags/tag417.xml" /><Relationship Id="rId31" Type="http://schemas.openxmlformats.org/officeDocument/2006/relationships/tags" Target="../tags/tag418.xml" /><Relationship Id="rId32" Type="http://schemas.openxmlformats.org/officeDocument/2006/relationships/tags" Target="../tags/tag419.xml" /><Relationship Id="rId33" Type="http://schemas.openxmlformats.org/officeDocument/2006/relationships/tags" Target="../tags/tag420.xml" /><Relationship Id="rId34" Type="http://schemas.openxmlformats.org/officeDocument/2006/relationships/tags" Target="../tags/tag421.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3.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3.xml" /><Relationship Id="rId2" Type="http://schemas.openxmlformats.org/officeDocument/2006/relationships/notesSlide" Target="../notesSlides/notesSlide4.xml" /><Relationship Id="rId3" Type="http://schemas.openxmlformats.org/officeDocument/2006/relationships/tags" Target="../tags/tag428.xml" /><Relationship Id="rId4" Type="http://schemas.openxmlformats.org/officeDocument/2006/relationships/tags" Target="../tags/tag429.xml" /><Relationship Id="rId5" Type="http://schemas.openxmlformats.org/officeDocument/2006/relationships/tags" Target="../tags/tag430.xml" /><Relationship Id="rId6" Type="http://schemas.openxmlformats.org/officeDocument/2006/relationships/tags" Target="../tags/tag431.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34.xml" /><Relationship Id="rId4" Type="http://schemas.openxmlformats.org/officeDocument/2006/relationships/tags" Target="../tags/tag43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2.xml" /><Relationship Id="rId2" Type="http://schemas.openxmlformats.org/officeDocument/2006/relationships/notesSlide" Target="../notesSlides/notesSlide6.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tags" Target="../tags/tag44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1.xml" /><Relationship Id="rId2" Type="http://schemas.openxmlformats.org/officeDocument/2006/relationships/notesSlide" Target="../notesSlides/notesSlide8.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tags" Target="../tags/tag448.xml" /><Relationship Id="rId6" Type="http://schemas.openxmlformats.org/officeDocument/2006/relationships/tags" Target="../tags/tag44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55.xml" /><Relationship Id="rId4" Type="http://schemas.openxmlformats.org/officeDocument/2006/relationships/tags" Target="../tags/tag45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9.xml" /><Relationship Id="rId2" Type="http://schemas.openxmlformats.org/officeDocument/2006/relationships/notesSlide" Target="../notesSlides/notesSlide13.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tags" Target="../tags/tag466.xml" /><Relationship Id="rId6" Type="http://schemas.openxmlformats.org/officeDocument/2006/relationships/tags" Target="../tags/tag467.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1.xml" /><Relationship Id="rId2" Type="http://schemas.openxmlformats.org/officeDocument/2006/relationships/notesSlide" Target="../notesSlides/notesSlide16.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tags" Target="../tags/tag478.xml" /><Relationship Id="rId6" Type="http://schemas.openxmlformats.org/officeDocument/2006/relationships/tags" Target="../tags/tag47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82.xml" /><Relationship Id="rId4" Type="http://schemas.openxmlformats.org/officeDocument/2006/relationships/tags" Target="../tags/tag48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88.xml" /><Relationship Id="rId4" Type="http://schemas.openxmlformats.org/officeDocument/2006/relationships/tags" Target="../tags/tag48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3601710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TC4DT钛合金磨削表面特性及其摩擦磨损性能</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三、研究目的</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五、实验结果与分析</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二、文献综述</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四、研究方法</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摘要：本次演示主要探讨了TC4DT钛合金磨削表面特性及其摩擦磨损性能。在综述相关研究背景和意义的基础上，本次演示分析了目前存在的问题和亟待解决的难点，明确了研究目的，即探讨TC4DT钛合金磨削表面特性及其摩擦磨损性能的影响因素和作用机理。接着，本次演示介绍了研究方法，包括实验设计、数据采集和处理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通过实验结果与分析，本次演示详细阐述了TC4DT钛合金磨削表面特性及其摩擦磨损性能的影响因素和作用机理。最后，本次演示总结了研究成果，指出了存在的问题和不足，并提出了未来的研究方向。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TC4DT钛合金是一种具有优异性能的钛合金材料，被广泛应用于航空、航天、医疗等领域。在加工过程中，磨削是一种常见的加工方法，其表面质量对零件的性能有着重要的影响。因此，研究TC4DT钛合金磨削表面特性及其摩擦磨损性能对于提高零件的性能和延长其使用寿命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二、文献综述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二、文献综述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TC4DT钛合金磨削表面特性和摩擦磨损性能的研究已经取得了不少进展。然而，由于钛合金材料的特殊性质，仍然存在一些问题和挑战。首先，磨削过程中的高温和高应力会导致表面层产生残余应力，进而影响表面质量和摩擦磨损性能。此外，磨削参数的选择和冷却条件的控制也对表面特性和摩擦磨损性能有着重要影响。因此，需要进一步深入研究TC4DT钛合金磨削表面特性及其摩擦磨损性能的影响因素和作用机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三、研究目的</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三、研究目的</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本次演示的研究目的是深入探讨TC4DT钛合金磨削表面特性及其摩擦磨损性能的影响因素和作用机理。具体包括：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三、研究目的</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1、研究磨削参数（如磨粒类型、磨粒粒度、磨削速度、磨削深度等）对TC4DT钛合金磨削表面特性的影响规律；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三、研究目的</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2、研究冷却条件对TC4DT钛合金磨削表面特性和摩擦磨损性能的影响；</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3、研究TC4DT钛合金材料的本征特性（如硬度、韧性、耐磨性等）对磨削表面特性和摩擦磨损性能的影响；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三、研究目的</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4、探讨TC4DT钛合金磨削表面的残余应力及其对摩擦磨损性能的作用机理。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四、研究方法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将采用实验研究方法，包括实验设计、数据采集和处理等。首先，将设计不同磨削参数和冷却条件的磨削实验，采用金相显微镜、扫描电子显微镜、能谱分析仪等设备对磨削表面进行观察和分析。同时，将通过摩擦磨损实验测试材料的摩擦学性能，包括摩擦系数、磨损量、表面粗糙度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此外，将利用X射线衍射仪和电子万能试验机等设备对材料进行物相分析和力学性能测试。通过实验数据的分析和整理，总结出TC4DT钛合金磨削表面特性及其摩擦磨损性能的影响因素和作用机理。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五、实验结果与分析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五、实验结果与分析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通过实验研究，本次演示将得出以下结论：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磨削参数对TC4DT钛合金磨削表面特性的影响规律。随着磨削速度的增加，表面粗糙度减小；随着磨粒粒度的减小，表面粗糙度也减小。但过小的磨粒粒度会导致磨削力增大，进而引起表面残余应力增大。因此，选择合适的磨削参数对于控制磨削表面特性和摩擦磨损性能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五、实验结果与分析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冷却条件对TC4DT钛合金磨削表面特性和摩擦磨损性能的影响。采用适当的冷却条件可以有效降低磨削温度，减小热应力，从而改善磨削表面质量。此外，在摩擦磨损实验中，采用冷却条件较好的试样表现出较低的摩擦系数和磨损量。这说明冷却条件对TC4DT钛合金的摩擦磨损性能具有重要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五、实验结果与分析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TC4DT钛合金材料本征特性对磨削表面特性和摩擦磨损性能的影响。硬度较高的TC4DT钛合金试样在磨削过程中表现出较好的耐磨性，但同时也容易产生较大的残余应力。此外，韧性较好的TC4DT钛合金试样在摩擦磨损实验中表现出较好的耐久性。这说明TC4DT钛合金材料的本征特性对其磨削表面特性和摩擦磨损性能具有重要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五、实验结果与分析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TC4DT钛合金磨削表面的残余应力对摩擦磨损性能的作用机理。在磨削过程中，由于高温和高应力的作用，TC4DT钛合金表面会形成残余应力。这些残余应力会对摩擦磨损性能产生影响。通过实验发现，具有较大残余应力的试样在摩擦过程中容易产生裂纹和剥落现象，从而加速了材料的磨损。而具有较小残余应力的试样则表现出较好的摩擦学性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https://d.book118.com/588136017100006031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22</Slides>
  <Notes>20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微软雅黑</vt:lpstr>
      <vt:lpstr>汉仪旗黑-85S</vt:lpstr>
      <vt:lpstr>思源黑体 CN Bold</vt:lpstr>
      <vt:lpstr>仿宋</vt:lpstr>
      <vt:lpstr>Calibri Light</vt:lpstr>
      <vt:lpstr>隶书</vt:lpstr>
      <vt:lpstr>汉仪尚巍手书W</vt:lpstr>
      <vt:lpstr>Office Theme</vt:lpstr>
      <vt:lpstr>TC4DT钛合金磨削表面特性及其摩擦磨损性能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2024-09-08T14:53:00.211</cp:lastPrinted>
  <dcterms:created xsi:type="dcterms:W3CDTF">2024-09-08T06:53:00Z</dcterms:created>
  <dcterms:modified xsi:type="dcterms:W3CDTF">2024-09-08T06:53:07Z</dcterms:modified>
</cp:coreProperties>
</file>