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852B4-6616-4912-8E6F-AC6A3A592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ECF45-F9BB-400F-8103-41F975E2A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212BE-D8B2-4CBF-A874-8B6CD204A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23427-E1F4-4E32-B53E-A1D8A6D4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371ED-62BF-4FF4-AF68-0FE47502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D893FC-3A96-48AA-BD7E-A995225E4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68F1E-2F44-41AD-A020-94907D88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59A2C-0D41-4B40-956B-F4DE86898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AEE79-789E-4560-92E5-8DE19BCC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468D4-91E9-4CA5-AEB0-8921C36A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E1EF4-F84D-475F-980A-03240A9C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6105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140533" y="1876149"/>
            <a:ext cx="3959225" cy="744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方案盖章位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5567207" cy="6306311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201899" y="992071"/>
            <a:ext cx="3297554" cy="3822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88555" algn="l" rtl="0" eaLnBrk="0">
              <a:lnSpc>
                <a:spcPct val="86000"/>
              </a:lnSpc>
            </a:pPr>
            <a:r>
              <a:rPr sz="4500" spc="2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4500" spc="1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45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4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章位置概述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7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盖章位置的选择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位置的规范与技巧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1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例分析</a:t>
            </a:r>
            <a:endParaRPr lang="Microsoft YaHei" altLang="Microsoft YaHei" sz="24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4918753" y="5361701"/>
            <a:ext cx="2361564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73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盖章位置概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000"/>
          </a:p>
        </p:txBody>
      </p:sp>
      <p:sp>
        <p:nvSpPr>
          <p:cNvPr id="7" name="textbox 7"/>
          <p:cNvSpPr/>
          <p:nvPr/>
        </p:nvSpPr>
        <p:spPr>
          <a:xfrm>
            <a:off x="5702339" y="2596499"/>
            <a:ext cx="605790" cy="522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1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8487211" y="2546927"/>
            <a:ext cx="2423795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盖章是指用印章或其他可辨认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4243" indent="-1543" algn="l" rtl="0" eaLnBrk="0">
              <a:lnSpc>
                <a:spcPct val="158000"/>
              </a:lnSpc>
              <a:spcBef>
                <a:spcPts val="2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标志表示认可或证明的行为。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文档中，盖章通常用于证明文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的真实性和合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8486868" y="4650227"/>
            <a:ext cx="2424429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4585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盖章的主要目的是为了证明文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1300"/>
          </a:p>
          <a:p>
            <a:pPr marL="12700" indent="7886" algn="l" rtl="0" eaLnBrk="0">
              <a:lnSpc>
                <a:spcPct val="158000"/>
              </a:lnSpc>
              <a:spcBef>
                <a:spcPts val="2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的真实性和合法性，增加文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权威性和可信度，并表明对文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内容的认可或承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" name="textbox 13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95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盖章的定义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与目的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textbox 34"/>
          <p:cNvSpPr/>
          <p:nvPr/>
        </p:nvSpPr>
        <p:spPr>
          <a:xfrm>
            <a:off x="9434745" y="1990572"/>
            <a:ext cx="102235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2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盖章的定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35" name="textbox 35"/>
          <p:cNvSpPr/>
          <p:nvPr/>
        </p:nvSpPr>
        <p:spPr>
          <a:xfrm>
            <a:off x="9434745" y="4134319"/>
            <a:ext cx="102235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8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盖章的目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500"/>
          </a:p>
        </p:txBody>
      </p:sp>
      <p:sp>
        <p:nvSpPr>
          <p:cNvPr id="36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D2211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D2211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39" name="textbox 39"/>
          <p:cNvSpPr/>
          <p:nvPr/>
        </p:nvSpPr>
        <p:spPr>
          <a:xfrm>
            <a:off x="877239" y="1745977"/>
            <a:ext cx="6500495" cy="1480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68"/>
              </a:lnSpc>
            </a:pPr>
            <a:endParaRPr lang="Arial" altLang="Arial" sz="100"/>
          </a:p>
          <a:p>
            <a:pPr marL="1454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法律法规规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600"/>
          </a:p>
          <a:p>
            <a:pPr marL="13461" indent="-761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多国家和地区，政府机构、企业、社会组织和个人在签署文件时都需要进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行盖章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。具体的法律法规要求因地区而异，但通常都要求盖章具有可辨认性和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真实性。</a:t>
            </a:r>
            <a:endParaRPr lang="Microsoft YaHei" altLang="Microsoft YaHei" sz="1500"/>
          </a:p>
        </p:txBody>
      </p:sp>
      <p:sp>
        <p:nvSpPr>
          <p:cNvPr id="40" name="textbox 40"/>
          <p:cNvSpPr/>
          <p:nvPr/>
        </p:nvSpPr>
        <p:spPr>
          <a:xfrm>
            <a:off x="801670" y="4278537"/>
            <a:ext cx="6501765" cy="1156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94"/>
              </a:lnSpc>
            </a:pPr>
            <a:endParaRPr lang="Arial" altLang="Arial" sz="100"/>
          </a:p>
          <a:p>
            <a:pPr marL="1706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盖章的合法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indent="5715" algn="l" rtl="0" eaLnBrk="0">
              <a:lnSpc>
                <a:spcPct val="15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为了确保盖章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的合法性，需要使用合法注册的印章，并确保印章的真实性和有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效性。在某些情况下，可能需要加盖多个印章以满足法律法规的要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295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盖章的法律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2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EB554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554148" y="3696544"/>
            <a:ext cx="6181974" cy="14288"/>
            <a:chExt cx="6181974" cy="14288"/>
          </a:xfrm>
        </p:grpSpPr>
        <p:sp>
          <p:nvSpPr>
            <p:cNvPr id="65" name="path"/>
            <p:cNvSpPr/>
            <p:nvPr/>
          </p:nvSpPr>
          <p:spPr>
            <a:xfrm>
              <a:off x="0" y="7144"/>
              <a:ext cx="6181974" cy="0"/>
            </a:xfrm>
            <a:custGeom>
              <a:rect l="0" t="0" r="0" b="0"/>
              <a:pathLst>
                <a:path w="9735">
                  <a:moveTo>
                    <a:pt x="0" y="0"/>
                  </a:moveTo>
                  <a:lnTo>
                    <a:pt x="9735" y="0"/>
                  </a:ln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0" y="0"/>
              <a:ext cx="6181974" cy="14288"/>
            </a:xfrm>
            <a:custGeom>
              <a:rect l="0" t="0" r="0" b="0"/>
              <a:pathLst>
                <a:path w="9735" h="22">
                  <a:moveTo>
                    <a:pt x="0" y="11"/>
                  </a:moveTo>
                  <a:lnTo>
                    <a:pt x="9735" y="11"/>
                  </a:lnTo>
                </a:path>
              </a:pathLst>
            </a:custGeom>
            <a:noFill/>
            <a:ln w="14287" cap="flat">
              <a:solidFill>
                <a:srgbClr val="EB554D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39786" y="1384300"/>
            <a:ext cx="4521877" cy="5454567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8742102" y="4111751"/>
            <a:ext cx="2272664" cy="172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38"/>
              </a:lnSpc>
            </a:pPr>
            <a:endParaRPr lang="Arial" altLang="Arial" sz="100"/>
          </a:p>
          <a:p>
            <a:pPr marL="642474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指定位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</a:t>
            </a:r>
            <a:endParaRPr lang="Microsoft YaHei" altLang="Microsoft YaHei" sz="2000"/>
          </a:p>
          <a:p>
            <a:pPr marL="12700" indent="95440" algn="r" rtl="0" eaLnBrk="0">
              <a:lnSpc>
                <a:spcPct val="151000"/>
              </a:lnSpc>
              <a:spcBef>
                <a:spcPts val="27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体要求，盖章也可 </a:t>
            </a:r>
            <a:r>
              <a:rPr sz="15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以位于文件的其他指定</a:t>
            </a:r>
            <a:r>
              <a:rPr sz="15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置，只要能够清晰可见</a:t>
            </a:r>
            <a:r>
              <a:rPr sz="15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符合法律法规的要求即可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9" name="textbox 69"/>
          <p:cNvSpPr/>
          <p:nvPr/>
        </p:nvSpPr>
        <p:spPr>
          <a:xfrm>
            <a:off x="8837162" y="1157246"/>
            <a:ext cx="2118995" cy="1379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57"/>
              </a:lnSpc>
            </a:pPr>
            <a:endParaRPr lang="Arial" altLang="Arial" sz="100"/>
          </a:p>
          <a:p>
            <a:pPr marL="547929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文件底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endParaRPr lang="Microsoft YaHei" altLang="Microsoft YaHei" sz="2000"/>
          </a:p>
          <a:p>
            <a:pPr marL="12700" algn="l" rtl="0" eaLnBrk="0">
              <a:lnSpc>
                <a:spcPct val="91000"/>
              </a:lnSpc>
              <a:spcBef>
                <a:spcPts val="159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些情况下，盖章也可</a:t>
            </a:r>
            <a:endParaRPr lang="Microsoft YaHei" altLang="Microsoft YaHei" sz="1500"/>
          </a:p>
          <a:p>
            <a:pPr marL="19748" algn="l" rtl="0" eaLnBrk="0">
              <a:lnSpc>
                <a:spcPct val="83000"/>
              </a:lnSpc>
              <a:spcBef>
                <a:spcPts val="106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以位于文件的底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部，紧随</a:t>
            </a:r>
            <a:endParaRPr lang="Microsoft YaHei" altLang="Microsoft YaHei" sz="1500"/>
          </a:p>
          <a:p>
            <a:pPr marL="298069" algn="l" rtl="0" eaLnBrk="0">
              <a:lnSpc>
                <a:spcPts val="2688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签署人签名之后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6924195" y="1127031"/>
            <a:ext cx="1463040" cy="1463040"/>
            <a:chExt cx="1463040" cy="1463040"/>
          </a:xfrm>
        </p:grpSpPr>
        <p:sp>
          <p:nvSpPr>
            <p:cNvPr id="70" name="path"/>
            <p:cNvSpPr/>
            <p:nvPr/>
          </p:nvSpPr>
          <p:spPr>
            <a:xfrm>
              <a:off x="349568" y="438856"/>
              <a:ext cx="748924" cy="620449"/>
            </a:xfrm>
            <a:custGeom>
              <a:rect l="0" t="0" r="0" b="0"/>
              <a:pathLst>
                <a:path w="1179" h="977">
                  <a:moveTo>
                    <a:pt x="984" y="0"/>
                  </a:moveTo>
                  <a:cubicBezTo>
                    <a:pt x="207" y="0"/>
                    <a:pt x="207" y="0"/>
                    <a:pt x="207" y="0"/>
                  </a:cubicBezTo>
                  <a:lnTo>
                    <a:pt x="207" y="0"/>
                  </a:lnTo>
                  <a:cubicBezTo>
                    <a:pt x="175" y="0"/>
                    <a:pt x="143" y="35"/>
                    <a:pt x="143" y="70"/>
                  </a:cubicBezTo>
                  <a:lnTo>
                    <a:pt x="143" y="70"/>
                  </a:lnTo>
                  <a:cubicBezTo>
                    <a:pt x="143" y="544"/>
                    <a:pt x="143" y="544"/>
                    <a:pt x="143" y="544"/>
                  </a:cubicBezTo>
                  <a:lnTo>
                    <a:pt x="143" y="544"/>
                  </a:lnTo>
                  <a:cubicBezTo>
                    <a:pt x="143" y="579"/>
                    <a:pt x="175" y="614"/>
                    <a:pt x="207" y="614"/>
                  </a:cubicBezTo>
                  <a:lnTo>
                    <a:pt x="207" y="614"/>
                  </a:lnTo>
                  <a:cubicBezTo>
                    <a:pt x="984" y="614"/>
                    <a:pt x="984" y="614"/>
                    <a:pt x="984" y="614"/>
                  </a:cubicBezTo>
                  <a:lnTo>
                    <a:pt x="984" y="614"/>
                  </a:lnTo>
                  <a:cubicBezTo>
                    <a:pt x="1017" y="614"/>
                    <a:pt x="1049" y="579"/>
                    <a:pt x="1049" y="544"/>
                  </a:cubicBezTo>
                  <a:lnTo>
                    <a:pt x="1049" y="544"/>
                  </a:lnTo>
                  <a:cubicBezTo>
                    <a:pt x="1049" y="70"/>
                    <a:pt x="1049" y="70"/>
                    <a:pt x="1049" y="70"/>
                  </a:cubicBezTo>
                  <a:lnTo>
                    <a:pt x="1049" y="70"/>
                  </a:lnTo>
                  <a:cubicBezTo>
                    <a:pt x="1049" y="35"/>
                    <a:pt x="1017" y="0"/>
                    <a:pt x="984" y="0"/>
                  </a:cubicBezTo>
                  <a:moveTo>
                    <a:pt x="936" y="474"/>
                  </a:moveTo>
                  <a:cubicBezTo>
                    <a:pt x="936" y="509"/>
                    <a:pt x="920" y="526"/>
                    <a:pt x="887" y="526"/>
                  </a:cubicBezTo>
                  <a:lnTo>
                    <a:pt x="887" y="526"/>
                  </a:lnTo>
                  <a:cubicBezTo>
                    <a:pt x="288" y="526"/>
                    <a:pt x="288" y="526"/>
                    <a:pt x="288" y="526"/>
                  </a:cubicBezTo>
                  <a:lnTo>
                    <a:pt x="288" y="526"/>
                  </a:lnTo>
                  <a:cubicBezTo>
                    <a:pt x="256" y="526"/>
                    <a:pt x="240" y="509"/>
                    <a:pt x="240" y="474"/>
                  </a:cubicBezTo>
                  <a:lnTo>
                    <a:pt x="240" y="474"/>
                  </a:lnTo>
                  <a:cubicBezTo>
                    <a:pt x="240" y="140"/>
                    <a:pt x="240" y="140"/>
                    <a:pt x="240" y="140"/>
                  </a:cubicBezTo>
                  <a:lnTo>
                    <a:pt x="240" y="140"/>
                  </a:lnTo>
                  <a:cubicBezTo>
                    <a:pt x="240" y="105"/>
                    <a:pt x="256" y="87"/>
                    <a:pt x="288" y="87"/>
                  </a:cubicBezTo>
                  <a:lnTo>
                    <a:pt x="288" y="87"/>
                  </a:lnTo>
                  <a:cubicBezTo>
                    <a:pt x="887" y="87"/>
                    <a:pt x="887" y="87"/>
                    <a:pt x="887" y="87"/>
                  </a:cubicBezTo>
                  <a:lnTo>
                    <a:pt x="887" y="87"/>
                  </a:lnTo>
                  <a:cubicBezTo>
                    <a:pt x="920" y="87"/>
                    <a:pt x="936" y="105"/>
                    <a:pt x="936" y="140"/>
                  </a:cubicBezTo>
                  <a:lnTo>
                    <a:pt x="936" y="140"/>
                  </a:lnTo>
                  <a:lnTo>
                    <a:pt x="936" y="474"/>
                  </a:lnTo>
                  <a:close/>
                </a:path>
                <a:path w="1179" h="977">
                  <a:moveTo>
                    <a:pt x="1082" y="696"/>
                  </a:moveTo>
                  <a:cubicBezTo>
                    <a:pt x="1066" y="661"/>
                    <a:pt x="1050" y="643"/>
                    <a:pt x="1017" y="643"/>
                  </a:cubicBezTo>
                  <a:lnTo>
                    <a:pt x="1017" y="643"/>
                  </a:lnTo>
                  <a:cubicBezTo>
                    <a:pt x="161" y="643"/>
                    <a:pt x="161" y="643"/>
                    <a:pt x="161" y="643"/>
                  </a:cubicBezTo>
                  <a:lnTo>
                    <a:pt x="161" y="643"/>
                  </a:lnTo>
                  <a:cubicBezTo>
                    <a:pt x="129" y="643"/>
                    <a:pt x="113" y="679"/>
                    <a:pt x="113" y="696"/>
                  </a:cubicBezTo>
                  <a:lnTo>
                    <a:pt x="113" y="696"/>
                  </a:lnTo>
                  <a:cubicBezTo>
                    <a:pt x="16" y="871"/>
                    <a:pt x="16" y="871"/>
                    <a:pt x="16" y="871"/>
                  </a:cubicBezTo>
                  <a:lnTo>
                    <a:pt x="16" y="871"/>
                  </a:lnTo>
                  <a:cubicBezTo>
                    <a:pt x="1179" y="871"/>
                    <a:pt x="1179" y="871"/>
                    <a:pt x="1179" y="871"/>
                  </a:cubicBezTo>
                  <a:lnTo>
                    <a:pt x="1179" y="871"/>
                  </a:lnTo>
                  <a:lnTo>
                    <a:pt x="1082" y="696"/>
                  </a:lnTo>
                  <a:close/>
                  <a:moveTo>
                    <a:pt x="403" y="854"/>
                  </a:moveTo>
                  <a:cubicBezTo>
                    <a:pt x="436" y="801"/>
                    <a:pt x="436" y="801"/>
                    <a:pt x="436" y="801"/>
                  </a:cubicBezTo>
                  <a:lnTo>
                    <a:pt x="436" y="801"/>
                  </a:lnTo>
                  <a:cubicBezTo>
                    <a:pt x="759" y="801"/>
                    <a:pt x="759" y="801"/>
                    <a:pt x="759" y="801"/>
                  </a:cubicBezTo>
                  <a:lnTo>
                    <a:pt x="759" y="801"/>
                  </a:lnTo>
                  <a:cubicBezTo>
                    <a:pt x="775" y="854"/>
                    <a:pt x="775" y="854"/>
                    <a:pt x="775" y="854"/>
                  </a:cubicBezTo>
                  <a:lnTo>
                    <a:pt x="775" y="854"/>
                  </a:lnTo>
                  <a:lnTo>
                    <a:pt x="403" y="854"/>
                  </a:lnTo>
                  <a:close/>
                  <a:moveTo>
                    <a:pt x="1001" y="766"/>
                  </a:moveTo>
                  <a:cubicBezTo>
                    <a:pt x="193" y="766"/>
                    <a:pt x="193" y="766"/>
                    <a:pt x="193" y="766"/>
                  </a:cubicBezTo>
                  <a:lnTo>
                    <a:pt x="193" y="766"/>
                  </a:lnTo>
                  <a:cubicBezTo>
                    <a:pt x="145" y="766"/>
                    <a:pt x="145" y="749"/>
                    <a:pt x="145" y="749"/>
                  </a:cubicBezTo>
                  <a:lnTo>
                    <a:pt x="145" y="749"/>
                  </a:lnTo>
                  <a:cubicBezTo>
                    <a:pt x="161" y="696"/>
                    <a:pt x="161" y="696"/>
                    <a:pt x="161" y="696"/>
                  </a:cubicBezTo>
                  <a:lnTo>
                    <a:pt x="161" y="696"/>
                  </a:lnTo>
                  <a:cubicBezTo>
                    <a:pt x="177" y="696"/>
                    <a:pt x="177" y="679"/>
                    <a:pt x="210" y="679"/>
                  </a:cubicBezTo>
                  <a:lnTo>
                    <a:pt x="210" y="679"/>
                  </a:lnTo>
                  <a:cubicBezTo>
                    <a:pt x="985" y="679"/>
                    <a:pt x="985" y="679"/>
                    <a:pt x="985" y="679"/>
                  </a:cubicBezTo>
                  <a:lnTo>
                    <a:pt x="985" y="679"/>
                  </a:lnTo>
                  <a:cubicBezTo>
                    <a:pt x="1001" y="679"/>
                    <a:pt x="1017" y="696"/>
                    <a:pt x="1017" y="696"/>
                  </a:cubicBezTo>
                  <a:lnTo>
                    <a:pt x="1017" y="696"/>
                  </a:lnTo>
                  <a:cubicBezTo>
                    <a:pt x="1050" y="749"/>
                    <a:pt x="1050" y="749"/>
                    <a:pt x="1050" y="749"/>
                  </a:cubicBezTo>
                  <a:lnTo>
                    <a:pt x="1050" y="749"/>
                  </a:lnTo>
                  <a:cubicBezTo>
                    <a:pt x="1050" y="749"/>
                    <a:pt x="1050" y="766"/>
                    <a:pt x="1001" y="766"/>
                  </a:cubicBezTo>
                  <a:moveTo>
                    <a:pt x="0" y="906"/>
                  </a:moveTo>
                  <a:cubicBezTo>
                    <a:pt x="0" y="924"/>
                    <a:pt x="32" y="942"/>
                    <a:pt x="48" y="977"/>
                  </a:cubicBezTo>
                  <a:lnTo>
                    <a:pt x="48" y="977"/>
                  </a:lnTo>
                  <a:cubicBezTo>
                    <a:pt x="1130" y="977"/>
                    <a:pt x="1130" y="977"/>
                    <a:pt x="1130" y="977"/>
                  </a:cubicBezTo>
                  <a:lnTo>
                    <a:pt x="1130" y="977"/>
                  </a:lnTo>
                  <a:cubicBezTo>
                    <a:pt x="1163" y="942"/>
                    <a:pt x="1179" y="924"/>
                    <a:pt x="1179" y="906"/>
                  </a:cubicBezTo>
                  <a:lnTo>
                    <a:pt x="1179" y="906"/>
                  </a:lnTo>
                  <a:lnTo>
                    <a:pt x="0" y="9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0" y="0"/>
              <a:ext cx="1463040" cy="1463040"/>
            </a:xfrm>
            <a:custGeom>
              <a:rect l="0" t="0" r="0" b="0"/>
              <a:pathLst>
                <a:path w="2304" h="2304">
                  <a:moveTo>
                    <a:pt x="0" y="1152"/>
                  </a:moveTo>
                  <a:cubicBezTo>
                    <a:pt x="0" y="515"/>
                    <a:pt x="515" y="0"/>
                    <a:pt x="1151" y="0"/>
                  </a:cubicBezTo>
                  <a:lnTo>
                    <a:pt x="1151" y="0"/>
                  </a:lnTo>
                  <a:lnTo>
                    <a:pt x="1151" y="0"/>
                  </a:lnTo>
                  <a:lnTo>
                    <a:pt x="1151" y="0"/>
                  </a:lnTo>
                  <a:cubicBezTo>
                    <a:pt x="1788" y="0"/>
                    <a:pt x="2303" y="515"/>
                    <a:pt x="2304" y="1152"/>
                  </a:cubicBezTo>
                  <a:lnTo>
                    <a:pt x="2304" y="1152"/>
                  </a:lnTo>
                  <a:cubicBezTo>
                    <a:pt x="2304" y="1152"/>
                    <a:pt x="2304" y="1152"/>
                    <a:pt x="2304" y="1152"/>
                  </a:cubicBezTo>
                  <a:lnTo>
                    <a:pt x="2304" y="1152"/>
                  </a:lnTo>
                  <a:lnTo>
                    <a:pt x="2304" y="1152"/>
                  </a:lnTo>
                  <a:lnTo>
                    <a:pt x="2304" y="1152"/>
                  </a:lnTo>
                  <a:cubicBezTo>
                    <a:pt x="2304" y="1788"/>
                    <a:pt x="1788" y="2304"/>
                    <a:pt x="1151" y="2304"/>
                  </a:cubicBezTo>
                  <a:lnTo>
                    <a:pt x="1151" y="2304"/>
                  </a:lnTo>
                  <a:lnTo>
                    <a:pt x="1151" y="2304"/>
                  </a:lnTo>
                  <a:lnTo>
                    <a:pt x="1151" y="2304"/>
                  </a:lnTo>
                  <a:cubicBezTo>
                    <a:pt x="515" y="2304"/>
                    <a:pt x="0" y="1788"/>
                    <a:pt x="0" y="1152"/>
                  </a:cubicBezTo>
                  <a:lnTo>
                    <a:pt x="0" y="1152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9568" y="438856"/>
              <a:ext cx="748924" cy="620449"/>
            </a:xfrm>
            <a:custGeom>
              <a:rect l="0" t="0" r="0" b="0"/>
              <a:pathLst>
                <a:path w="1179" h="977">
                  <a:moveTo>
                    <a:pt x="984" y="0"/>
                  </a:moveTo>
                  <a:cubicBezTo>
                    <a:pt x="207" y="0"/>
                    <a:pt x="207" y="0"/>
                    <a:pt x="207" y="0"/>
                  </a:cubicBezTo>
                  <a:lnTo>
                    <a:pt x="207" y="0"/>
                  </a:lnTo>
                  <a:cubicBezTo>
                    <a:pt x="175" y="0"/>
                    <a:pt x="143" y="35"/>
                    <a:pt x="143" y="70"/>
                  </a:cubicBezTo>
                  <a:lnTo>
                    <a:pt x="143" y="70"/>
                  </a:lnTo>
                  <a:cubicBezTo>
                    <a:pt x="143" y="544"/>
                    <a:pt x="143" y="544"/>
                    <a:pt x="143" y="544"/>
                  </a:cubicBezTo>
                  <a:lnTo>
                    <a:pt x="143" y="544"/>
                  </a:lnTo>
                  <a:cubicBezTo>
                    <a:pt x="143" y="579"/>
                    <a:pt x="175" y="614"/>
                    <a:pt x="207" y="614"/>
                  </a:cubicBezTo>
                  <a:lnTo>
                    <a:pt x="207" y="614"/>
                  </a:lnTo>
                  <a:cubicBezTo>
                    <a:pt x="984" y="614"/>
                    <a:pt x="984" y="614"/>
                    <a:pt x="984" y="614"/>
                  </a:cubicBezTo>
                  <a:lnTo>
                    <a:pt x="984" y="614"/>
                  </a:lnTo>
                  <a:cubicBezTo>
                    <a:pt x="1017" y="614"/>
                    <a:pt x="1049" y="579"/>
                    <a:pt x="1049" y="544"/>
                  </a:cubicBezTo>
                  <a:lnTo>
                    <a:pt x="1049" y="544"/>
                  </a:lnTo>
                  <a:cubicBezTo>
                    <a:pt x="1049" y="70"/>
                    <a:pt x="1049" y="70"/>
                    <a:pt x="1049" y="70"/>
                  </a:cubicBezTo>
                  <a:lnTo>
                    <a:pt x="1049" y="70"/>
                  </a:lnTo>
                  <a:cubicBezTo>
                    <a:pt x="1049" y="35"/>
                    <a:pt x="1017" y="0"/>
                    <a:pt x="984" y="0"/>
                  </a:cubicBezTo>
                  <a:moveTo>
                    <a:pt x="936" y="474"/>
                  </a:moveTo>
                  <a:cubicBezTo>
                    <a:pt x="936" y="509"/>
                    <a:pt x="920" y="526"/>
                    <a:pt x="887" y="526"/>
                  </a:cubicBezTo>
                  <a:lnTo>
                    <a:pt x="887" y="526"/>
                  </a:lnTo>
                  <a:cubicBezTo>
                    <a:pt x="288" y="526"/>
                    <a:pt x="288" y="526"/>
                    <a:pt x="288" y="526"/>
                  </a:cubicBezTo>
                  <a:lnTo>
                    <a:pt x="288" y="526"/>
                  </a:lnTo>
                  <a:cubicBezTo>
                    <a:pt x="256" y="526"/>
                    <a:pt x="240" y="509"/>
                    <a:pt x="240" y="474"/>
                  </a:cubicBezTo>
                  <a:lnTo>
                    <a:pt x="240" y="474"/>
                  </a:lnTo>
                  <a:cubicBezTo>
                    <a:pt x="240" y="140"/>
                    <a:pt x="240" y="140"/>
                    <a:pt x="240" y="140"/>
                  </a:cubicBezTo>
                  <a:lnTo>
                    <a:pt x="240" y="140"/>
                  </a:lnTo>
                  <a:cubicBezTo>
                    <a:pt x="240" y="105"/>
                    <a:pt x="256" y="87"/>
                    <a:pt x="288" y="87"/>
                  </a:cubicBezTo>
                  <a:lnTo>
                    <a:pt x="288" y="87"/>
                  </a:lnTo>
                  <a:cubicBezTo>
                    <a:pt x="887" y="87"/>
                    <a:pt x="887" y="87"/>
                    <a:pt x="887" y="87"/>
                  </a:cubicBezTo>
                  <a:lnTo>
                    <a:pt x="887" y="87"/>
                  </a:lnTo>
                  <a:cubicBezTo>
                    <a:pt x="920" y="87"/>
                    <a:pt x="936" y="105"/>
                    <a:pt x="936" y="140"/>
                  </a:cubicBezTo>
                  <a:lnTo>
                    <a:pt x="936" y="140"/>
                  </a:lnTo>
                  <a:lnTo>
                    <a:pt x="936" y="474"/>
                  </a:lnTo>
                  <a:close/>
                </a:path>
                <a:path w="1179" h="977">
                  <a:moveTo>
                    <a:pt x="1082" y="696"/>
                  </a:moveTo>
                  <a:cubicBezTo>
                    <a:pt x="1066" y="661"/>
                    <a:pt x="1050" y="643"/>
                    <a:pt x="1017" y="643"/>
                  </a:cubicBezTo>
                  <a:lnTo>
                    <a:pt x="1017" y="643"/>
                  </a:lnTo>
                  <a:cubicBezTo>
                    <a:pt x="161" y="643"/>
                    <a:pt x="161" y="643"/>
                    <a:pt x="161" y="643"/>
                  </a:cubicBezTo>
                  <a:lnTo>
                    <a:pt x="161" y="643"/>
                  </a:lnTo>
                  <a:cubicBezTo>
                    <a:pt x="129" y="643"/>
                    <a:pt x="113" y="679"/>
                    <a:pt x="113" y="696"/>
                  </a:cubicBezTo>
                  <a:lnTo>
                    <a:pt x="113" y="696"/>
                  </a:lnTo>
                  <a:cubicBezTo>
                    <a:pt x="16" y="871"/>
                    <a:pt x="16" y="871"/>
                    <a:pt x="16" y="871"/>
                  </a:cubicBezTo>
                  <a:lnTo>
                    <a:pt x="16" y="871"/>
                  </a:lnTo>
                  <a:cubicBezTo>
                    <a:pt x="1179" y="871"/>
                    <a:pt x="1179" y="871"/>
                    <a:pt x="1179" y="871"/>
                  </a:cubicBezTo>
                  <a:lnTo>
                    <a:pt x="1179" y="871"/>
                  </a:lnTo>
                  <a:lnTo>
                    <a:pt x="1082" y="696"/>
                  </a:lnTo>
                  <a:close/>
                  <a:moveTo>
                    <a:pt x="403" y="854"/>
                  </a:moveTo>
                  <a:cubicBezTo>
                    <a:pt x="436" y="801"/>
                    <a:pt x="436" y="801"/>
                    <a:pt x="436" y="801"/>
                  </a:cubicBezTo>
                  <a:lnTo>
                    <a:pt x="436" y="801"/>
                  </a:lnTo>
                  <a:cubicBezTo>
                    <a:pt x="759" y="801"/>
                    <a:pt x="759" y="801"/>
                    <a:pt x="759" y="801"/>
                  </a:cubicBezTo>
                  <a:lnTo>
                    <a:pt x="759" y="801"/>
                  </a:lnTo>
                  <a:cubicBezTo>
                    <a:pt x="775" y="854"/>
                    <a:pt x="775" y="854"/>
                    <a:pt x="775" y="854"/>
                  </a:cubicBezTo>
                  <a:lnTo>
                    <a:pt x="775" y="854"/>
                  </a:lnTo>
                  <a:lnTo>
                    <a:pt x="403" y="854"/>
                  </a:lnTo>
                  <a:close/>
                  <a:moveTo>
                    <a:pt x="1001" y="766"/>
                  </a:moveTo>
                  <a:cubicBezTo>
                    <a:pt x="193" y="766"/>
                    <a:pt x="193" y="766"/>
                    <a:pt x="193" y="766"/>
                  </a:cubicBezTo>
                  <a:lnTo>
                    <a:pt x="193" y="766"/>
                  </a:lnTo>
                  <a:cubicBezTo>
                    <a:pt x="145" y="766"/>
                    <a:pt x="145" y="749"/>
                    <a:pt x="145" y="749"/>
                  </a:cubicBezTo>
                  <a:lnTo>
                    <a:pt x="145" y="749"/>
                  </a:lnTo>
                  <a:cubicBezTo>
                    <a:pt x="161" y="696"/>
                    <a:pt x="161" y="696"/>
                    <a:pt x="161" y="696"/>
                  </a:cubicBezTo>
                  <a:lnTo>
                    <a:pt x="161" y="696"/>
                  </a:lnTo>
                  <a:cubicBezTo>
                    <a:pt x="177" y="696"/>
                    <a:pt x="177" y="679"/>
                    <a:pt x="210" y="679"/>
                  </a:cubicBezTo>
                  <a:lnTo>
                    <a:pt x="210" y="679"/>
                  </a:lnTo>
                  <a:cubicBezTo>
                    <a:pt x="985" y="679"/>
                    <a:pt x="985" y="679"/>
                    <a:pt x="985" y="679"/>
                  </a:cubicBezTo>
                  <a:lnTo>
                    <a:pt x="985" y="679"/>
                  </a:lnTo>
                  <a:cubicBezTo>
                    <a:pt x="1001" y="679"/>
                    <a:pt x="1017" y="696"/>
                    <a:pt x="1017" y="696"/>
                  </a:cubicBezTo>
                  <a:lnTo>
                    <a:pt x="1017" y="696"/>
                  </a:lnTo>
                  <a:cubicBezTo>
                    <a:pt x="1050" y="749"/>
                    <a:pt x="1050" y="749"/>
                    <a:pt x="1050" y="749"/>
                  </a:cubicBezTo>
                  <a:lnTo>
                    <a:pt x="1050" y="749"/>
                  </a:lnTo>
                  <a:cubicBezTo>
                    <a:pt x="1050" y="749"/>
                    <a:pt x="1050" y="766"/>
                    <a:pt x="1001" y="766"/>
                  </a:cubicBezTo>
                  <a:moveTo>
                    <a:pt x="0" y="906"/>
                  </a:moveTo>
                  <a:cubicBezTo>
                    <a:pt x="0" y="924"/>
                    <a:pt x="32" y="942"/>
                    <a:pt x="48" y="977"/>
                  </a:cubicBezTo>
                  <a:lnTo>
                    <a:pt x="48" y="977"/>
                  </a:lnTo>
                  <a:cubicBezTo>
                    <a:pt x="1130" y="977"/>
                    <a:pt x="1130" y="977"/>
                    <a:pt x="1130" y="977"/>
                  </a:cubicBezTo>
                  <a:lnTo>
                    <a:pt x="1130" y="977"/>
                  </a:lnTo>
                  <a:cubicBezTo>
                    <a:pt x="1163" y="942"/>
                    <a:pt x="1179" y="924"/>
                    <a:pt x="1179" y="906"/>
                  </a:cubicBezTo>
                  <a:lnTo>
                    <a:pt x="1179" y="906"/>
                  </a:lnTo>
                  <a:lnTo>
                    <a:pt x="0" y="9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6924195" y="4151962"/>
            <a:ext cx="1463040" cy="1463040"/>
            <a:chExt cx="1463040" cy="1463040"/>
          </a:xfrm>
        </p:grpSpPr>
        <p:sp>
          <p:nvSpPr>
            <p:cNvPr id="73" name="path"/>
            <p:cNvSpPr/>
            <p:nvPr/>
          </p:nvSpPr>
          <p:spPr>
            <a:xfrm>
              <a:off x="355088" y="484151"/>
              <a:ext cx="737879" cy="649845"/>
            </a:xfrm>
            <a:custGeom>
              <a:rect l="0" t="0" r="0" b="0"/>
              <a:pathLst>
                <a:path w="1162" h="1023">
                  <a:moveTo>
                    <a:pt x="342" y="1023"/>
                  </a:moveTo>
                  <a:lnTo>
                    <a:pt x="300" y="852"/>
                  </a:lnTo>
                  <a:lnTo>
                    <a:pt x="300" y="852"/>
                  </a:lnTo>
                  <a:lnTo>
                    <a:pt x="300" y="852"/>
                  </a:lnTo>
                  <a:cubicBezTo>
                    <a:pt x="25" y="730"/>
                    <a:pt x="-71" y="455"/>
                    <a:pt x="83" y="238"/>
                  </a:cubicBezTo>
                  <a:lnTo>
                    <a:pt x="83" y="238"/>
                  </a:lnTo>
                  <a:cubicBezTo>
                    <a:pt x="238" y="22"/>
                    <a:pt x="586" y="-54"/>
                    <a:pt x="861" y="67"/>
                  </a:cubicBezTo>
                  <a:lnTo>
                    <a:pt x="861" y="67"/>
                  </a:lnTo>
                  <a:cubicBezTo>
                    <a:pt x="1136" y="190"/>
                    <a:pt x="1233" y="464"/>
                    <a:pt x="1078" y="681"/>
                  </a:cubicBezTo>
                  <a:lnTo>
                    <a:pt x="1078" y="681"/>
                  </a:lnTo>
                  <a:cubicBezTo>
                    <a:pt x="964" y="841"/>
                    <a:pt x="738" y="930"/>
                    <a:pt x="507" y="906"/>
                  </a:cubicBezTo>
                  <a:lnTo>
                    <a:pt x="342" y="10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0"/>
              <a:ext cx="1463040" cy="1463040"/>
            </a:xfrm>
            <a:custGeom>
              <a:rect l="0" t="0" r="0" b="0"/>
              <a:pathLst>
                <a:path w="2304" h="2304">
                  <a:moveTo>
                    <a:pt x="0" y="1152"/>
                  </a:moveTo>
                  <a:cubicBezTo>
                    <a:pt x="0" y="515"/>
                    <a:pt x="515" y="0"/>
                    <a:pt x="1151" y="0"/>
                  </a:cubicBezTo>
                  <a:lnTo>
                    <a:pt x="1151" y="0"/>
                  </a:lnTo>
                  <a:lnTo>
                    <a:pt x="1151" y="0"/>
                  </a:lnTo>
                  <a:lnTo>
                    <a:pt x="1151" y="0"/>
                  </a:lnTo>
                  <a:cubicBezTo>
                    <a:pt x="1788" y="0"/>
                    <a:pt x="2303" y="515"/>
                    <a:pt x="2304" y="1152"/>
                  </a:cubicBezTo>
                  <a:lnTo>
                    <a:pt x="2304" y="1152"/>
                  </a:lnTo>
                  <a:cubicBezTo>
                    <a:pt x="2304" y="1152"/>
                    <a:pt x="2304" y="1152"/>
                    <a:pt x="2304" y="1152"/>
                  </a:cubicBezTo>
                  <a:lnTo>
                    <a:pt x="2304" y="1152"/>
                  </a:lnTo>
                  <a:lnTo>
                    <a:pt x="2304" y="1152"/>
                  </a:lnTo>
                  <a:lnTo>
                    <a:pt x="2304" y="1152"/>
                  </a:lnTo>
                  <a:cubicBezTo>
                    <a:pt x="2304" y="1788"/>
                    <a:pt x="1788" y="2304"/>
                    <a:pt x="1151" y="2304"/>
                  </a:cubicBezTo>
                  <a:lnTo>
                    <a:pt x="1151" y="2304"/>
                  </a:lnTo>
                  <a:lnTo>
                    <a:pt x="1151" y="2303"/>
                  </a:lnTo>
                  <a:lnTo>
                    <a:pt x="1151" y="2303"/>
                  </a:lnTo>
                  <a:cubicBezTo>
                    <a:pt x="515" y="2304"/>
                    <a:pt x="0" y="1788"/>
                    <a:pt x="0" y="1152"/>
                  </a:cubicBezTo>
                  <a:lnTo>
                    <a:pt x="0" y="1152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55088" y="484151"/>
              <a:ext cx="737879" cy="649845"/>
            </a:xfrm>
            <a:custGeom>
              <a:rect l="0" t="0" r="0" b="0"/>
              <a:pathLst>
                <a:path w="1162" h="1023">
                  <a:moveTo>
                    <a:pt x="342" y="1023"/>
                  </a:moveTo>
                  <a:lnTo>
                    <a:pt x="300" y="852"/>
                  </a:lnTo>
                  <a:lnTo>
                    <a:pt x="300" y="852"/>
                  </a:lnTo>
                  <a:lnTo>
                    <a:pt x="300" y="852"/>
                  </a:lnTo>
                  <a:cubicBezTo>
                    <a:pt x="25" y="730"/>
                    <a:pt x="-71" y="455"/>
                    <a:pt x="83" y="238"/>
                  </a:cubicBezTo>
                  <a:lnTo>
                    <a:pt x="83" y="238"/>
                  </a:lnTo>
                  <a:cubicBezTo>
                    <a:pt x="238" y="22"/>
                    <a:pt x="586" y="-54"/>
                    <a:pt x="861" y="67"/>
                  </a:cubicBezTo>
                  <a:lnTo>
                    <a:pt x="861" y="67"/>
                  </a:lnTo>
                  <a:cubicBezTo>
                    <a:pt x="1136" y="190"/>
                    <a:pt x="1233" y="464"/>
                    <a:pt x="1078" y="681"/>
                  </a:cubicBezTo>
                  <a:lnTo>
                    <a:pt x="1078" y="681"/>
                  </a:lnTo>
                  <a:cubicBezTo>
                    <a:pt x="964" y="841"/>
                    <a:pt x="738" y="930"/>
                    <a:pt x="507" y="906"/>
                  </a:cubicBezTo>
                  <a:lnTo>
                    <a:pt x="342" y="10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textbox 76"/>
          <p:cNvSpPr/>
          <p:nvPr/>
        </p:nvSpPr>
        <p:spPr>
          <a:xfrm>
            <a:off x="695148" y="3146418"/>
            <a:ext cx="2272664" cy="901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4"/>
              </a:lnSpc>
            </a:pPr>
            <a:endParaRPr lang="Arial" altLang="Arial" sz="100"/>
          </a:p>
          <a:p>
            <a:pPr marL="107569" algn="l" rtl="0" eaLnBrk="0">
              <a:lnSpc>
                <a:spcPct val="91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这是最常见的盖章位置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07569" algn="l" rtl="0" eaLnBrk="0">
              <a:lnSpc>
                <a:spcPct val="82000"/>
              </a:lnSpc>
              <a:spcBef>
                <a:spcPts val="107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位于文件的页眉或页</a:t>
            </a:r>
            <a:endParaRPr lang="Microsoft YaHei" altLang="Microsoft YaHei" sz="1500"/>
          </a:p>
          <a:p>
            <a:pPr marL="12700" algn="l" rtl="0" eaLnBrk="0">
              <a:lnSpc>
                <a:spcPts val="2701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脚处，以便于识别和查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7" name="textbox 77"/>
          <p:cNvSpPr/>
          <p:nvPr/>
        </p:nvSpPr>
        <p:spPr>
          <a:xfrm>
            <a:off x="892244" y="331596"/>
            <a:ext cx="3006725" cy="487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tabLst>
                <a:tab pos="33274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盖章的常见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Microsoft YaHei" altLang="Microsoft YaHei" sz="3000"/>
          </a:p>
        </p:txBody>
      </p:sp>
      <p:sp>
        <p:nvSpPr>
          <p:cNvPr id="78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EB554D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79"/>
          <p:cNvSpPr/>
          <p:nvPr/>
        </p:nvSpPr>
        <p:spPr>
          <a:xfrm>
            <a:off x="1196659" y="2638804"/>
            <a:ext cx="1307464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页眉或页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</a:t>
            </a:r>
            <a:endParaRPr lang="Microsoft YaHei" altLang="Microsoft YaHei" sz="2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689124" y="339459"/>
            <a:ext cx="179880" cy="78208"/>
            <a:chExt cx="179880" cy="78208"/>
          </a:xfrm>
        </p:grpSpPr>
        <p:sp>
          <p:nvSpPr>
            <p:cNvPr id="80" name="path"/>
            <p:cNvSpPr/>
            <p:nvPr/>
          </p:nvSpPr>
          <p:spPr>
            <a:xfrm>
              <a:off x="0" y="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10642" y="896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689124" y="457232"/>
            <a:ext cx="179880" cy="78208"/>
            <a:chExt cx="179880" cy="78208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10642" y="896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689124" y="575006"/>
            <a:ext cx="179880" cy="78208"/>
            <a:chExt cx="179880" cy="78208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10642" y="896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689124" y="692780"/>
            <a:ext cx="179880" cy="78208"/>
            <a:chExt cx="179880" cy="78208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10642" y="896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8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7" name="textbox 97"/>
          <p:cNvSpPr/>
          <p:nvPr/>
        </p:nvSpPr>
        <p:spPr>
          <a:xfrm>
            <a:off x="4331794" y="5361701"/>
            <a:ext cx="3534409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41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方案盖章位置的选</a:t>
            </a:r>
            <a:r>
              <a:rPr sz="30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</a:t>
            </a:r>
            <a:endParaRPr lang="Microsoft YaHei" altLang="Microsoft YaHei" sz="3000"/>
          </a:p>
        </p:txBody>
      </p:sp>
      <p:sp>
        <p:nvSpPr>
          <p:cNvPr id="98" name="textbox 98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9" name="picture 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6495" y="1244600"/>
            <a:ext cx="11293704" cy="5248275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643906" y="1460940"/>
            <a:ext cx="2767329" cy="1626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71"/>
              </a:lnSpc>
            </a:pPr>
            <a:endParaRPr lang="Arial" altLang="Arial" sz="100"/>
          </a:p>
          <a:p>
            <a:pPr marL="14157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方案内容的重要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900"/>
          </a:p>
          <a:p>
            <a:pPr algn="l" rtl="0" eaLnBrk="0">
              <a:lnSpc>
                <a:spcPct val="7304"/>
              </a:lnSpc>
            </a:pPr>
            <a:endParaRPr lang="Arial" altLang="Arial" sz="100"/>
          </a:p>
          <a:p>
            <a:pPr marL="12700" indent="2057" algn="l" rtl="0" eaLnBrk="0">
              <a:lnSpc>
                <a:spcPct val="15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盖章位置应与方案内容相关，通常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方案中涉及关键信息、重要条款或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心结论的位置加盖印章，以强调其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律效力或证明文件的真实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1" name="textbox 101"/>
          <p:cNvSpPr/>
          <p:nvPr/>
        </p:nvSpPr>
        <p:spPr>
          <a:xfrm>
            <a:off x="682864" y="4031196"/>
            <a:ext cx="2766695" cy="1238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8"/>
              </a:lnSpc>
            </a:pPr>
            <a:endParaRPr lang="Arial" altLang="Arial" sz="100"/>
          </a:p>
          <a:p>
            <a:pPr marL="139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盖章位置的标识作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500"/>
          </a:p>
          <a:p>
            <a:pPr marL="18186" algn="l" rtl="0" eaLnBrk="0">
              <a:lnSpc>
                <a:spcPct val="95000"/>
              </a:lnSpc>
              <a:spcBef>
                <a:spcPts val="150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印章作为标识，应放在方案中需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</a:t>
            </a:r>
            <a:endParaRPr lang="Microsoft YaHei" altLang="Microsoft YaHei" sz="1300"/>
          </a:p>
          <a:p>
            <a:pPr marL="2607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出显示或引起注意的位置，以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识别和确认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2" name="textbox 102"/>
          <p:cNvSpPr/>
          <p:nvPr/>
        </p:nvSpPr>
        <p:spPr>
          <a:xfrm>
            <a:off x="442263" y="318468"/>
            <a:ext cx="5361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与盖章位置的关系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6375959" y="4199317"/>
            <a:ext cx="4480559" cy="153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262"/>
              </a:lnSpc>
            </a:pPr>
            <a:endParaRPr lang="Arial" altLang="Arial" sz="100"/>
          </a:p>
          <a:p>
            <a:pPr marL="13961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2700" indent="514" algn="l" rtl="0" eaLnBrk="0">
              <a:lnSpc>
                <a:spcPct val="192000"/>
              </a:lnSpc>
              <a:spcBef>
                <a:spcPts val="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盖章位置不当可能导致方案整体美观度下降；如果印章加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过多或位置不当，可能影响方案的阅读和理解；印章使用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当可能引发法律风险或造成误解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5" name="textbox 125"/>
          <p:cNvSpPr/>
          <p:nvPr/>
        </p:nvSpPr>
        <p:spPr>
          <a:xfrm>
            <a:off x="6374930" y="1681446"/>
            <a:ext cx="4481195" cy="1175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42"/>
              </a:lnSpc>
            </a:pPr>
            <a:endParaRPr lang="Arial" altLang="Arial" sz="100"/>
          </a:p>
          <a:p>
            <a:pPr marL="13967" algn="l" rtl="0" eaLnBrk="0">
              <a:lnSpc>
                <a:spcPct val="92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Microsoft YaHei" altLang="Microsoft YaHei" sz="20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algn="l" rtl="0" eaLnBrk="0">
              <a:lnSpc>
                <a:spcPct val="6858"/>
              </a:lnSpc>
            </a:pPr>
            <a:endParaRPr lang="Arial" altLang="Arial" sz="100"/>
          </a:p>
          <a:p>
            <a:pPr marL="12700" indent="1543" algn="l" rtl="0" eaLnBrk="0">
              <a:lnSpc>
                <a:spcPct val="192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盖章位置醒目，便于识别和确认；能够突出显示方案的重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性和法律效力；有助于提高方案的权威性和可信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6" name="textbox 126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95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picture 1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52800" y="2032000"/>
            <a:ext cx="5488119" cy="2826376"/>
          </a:xfrm>
          <a:prstGeom prst="rect">
            <a:avLst/>
          </a:prstGeom>
        </p:spPr>
      </p:pic>
      <p:sp>
        <p:nvSpPr>
          <p:cNvPr id="148" name="textbox 148"/>
          <p:cNvSpPr/>
          <p:nvPr/>
        </p:nvSpPr>
        <p:spPr>
          <a:xfrm>
            <a:off x="8951829" y="2127290"/>
            <a:ext cx="2391410" cy="1229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6"/>
              </a:lnSpc>
            </a:pPr>
            <a:endParaRPr lang="Arial" altLang="Arial" sz="100"/>
          </a:p>
          <a:p>
            <a:pPr marL="14844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保持美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</a:t>
            </a:r>
            <a:endParaRPr lang="Microsoft YaHei" altLang="Microsoft YaHei" sz="1500"/>
          </a:p>
          <a:p>
            <a:pPr algn="l" rtl="0" eaLnBrk="0">
              <a:lnSpc>
                <a:spcPct val="130000"/>
              </a:lnSpc>
            </a:pPr>
            <a:endParaRPr lang="Arial" altLang="Arial" sz="300"/>
          </a:p>
          <a:p>
            <a:pPr marL="13386" indent="-686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确保印章位置与方案整体协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避免过多或不当的加盖影响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观度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9" name="textbox 149"/>
          <p:cNvSpPr/>
          <p:nvPr/>
        </p:nvSpPr>
        <p:spPr>
          <a:xfrm>
            <a:off x="8036135" y="5238662"/>
            <a:ext cx="2390775" cy="1120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9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根据相关法律法规、行业规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endParaRPr lang="Microsoft YaHei" altLang="Microsoft YaHei" sz="1300"/>
          </a:p>
          <a:p>
            <a:pPr marL="1321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或公司内部规定，合理选择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</a:t>
            </a:r>
            <a:endParaRPr lang="Microsoft YaHei" altLang="Microsoft YaHei" sz="1300"/>
          </a:p>
          <a:p>
            <a:pPr marL="13899" algn="l" rtl="0" eaLnBrk="0">
              <a:lnSpc>
                <a:spcPct val="86000"/>
              </a:lnSpc>
              <a:spcBef>
                <a:spcPts val="96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章位置，避免引发法律风险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</a:t>
            </a:r>
            <a:endParaRPr lang="Microsoft YaHei" altLang="Microsoft YaHei" sz="1300"/>
          </a:p>
          <a:p>
            <a:pPr algn="r" rtl="0" eaLnBrk="0">
              <a:lnSpc>
                <a:spcPts val="2420"/>
              </a:lnSpc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造成误解</a:t>
            </a: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0" name="textbox 150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295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1" name="textbox 171"/>
          <p:cNvSpPr/>
          <p:nvPr/>
        </p:nvSpPr>
        <p:spPr>
          <a:xfrm>
            <a:off x="2019953" y="5172853"/>
            <a:ext cx="2219960" cy="706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225"/>
              </a:lnSpc>
            </a:pPr>
            <a:endParaRPr lang="Arial" altLang="Arial" sz="100"/>
          </a:p>
          <a:p>
            <a:pPr marL="15100" indent="-2400" algn="l" rtl="0" eaLnBrk="0">
              <a:lnSpc>
                <a:spcPct val="115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将印章加盖在涉及关键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信息、  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重要条款或核心结论的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置，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以强调其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要性。</a:t>
            </a:r>
            <a:endParaRPr lang="Microsoft YaHei" altLang="Microsoft YaHei" sz="1300"/>
          </a:p>
        </p:txBody>
      </p:sp>
      <p:sp>
        <p:nvSpPr>
          <p:cNvPr id="172" name="textbox 172"/>
          <p:cNvSpPr/>
          <p:nvPr/>
        </p:nvSpPr>
        <p:spPr>
          <a:xfrm>
            <a:off x="798995" y="2527154"/>
            <a:ext cx="256222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83978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选择方案中显眼、易于观察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位置，以便快速引起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意和确认。</a:t>
            </a:r>
            <a:endParaRPr lang="Microsoft YaHei" altLang="Microsoft YaHei" sz="1300"/>
          </a:p>
        </p:txBody>
      </p:sp>
      <p:sp>
        <p:nvSpPr>
          <p:cNvPr id="173" name="textbox 173"/>
          <p:cNvSpPr/>
          <p:nvPr/>
        </p:nvSpPr>
        <p:spPr>
          <a:xfrm>
            <a:off x="9497974" y="4751357"/>
            <a:ext cx="82232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遵循规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endParaRPr lang="Microsoft YaHei" altLang="Microsoft YaHei" sz="1500"/>
          </a:p>
        </p:txBody>
      </p:sp>
      <p:sp>
        <p:nvSpPr>
          <p:cNvPr id="174" name="textbox 174"/>
          <p:cNvSpPr/>
          <p:nvPr/>
        </p:nvSpPr>
        <p:spPr>
          <a:xfrm>
            <a:off x="2022468" y="4752357"/>
            <a:ext cx="82232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500"/>
          </a:p>
        </p:txBody>
      </p:sp>
      <p:sp>
        <p:nvSpPr>
          <p:cNvPr id="175" name="textbox 175"/>
          <p:cNvSpPr/>
          <p:nvPr/>
        </p:nvSpPr>
        <p:spPr>
          <a:xfrm>
            <a:off x="2401967" y="2100715"/>
            <a:ext cx="82105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醒目易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7" name="textbox 177"/>
          <p:cNvSpPr/>
          <p:nvPr/>
        </p:nvSpPr>
        <p:spPr>
          <a:xfrm>
            <a:off x="4137704" y="5361701"/>
            <a:ext cx="3923665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4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盖章位置的规范与技</a:t>
            </a:r>
            <a:r>
              <a:rPr sz="30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</a:t>
            </a:r>
            <a:endParaRPr lang="Microsoft YaHei" altLang="Microsoft YaHei" sz="3000"/>
          </a:p>
        </p:txBody>
      </p:sp>
      <p:sp>
        <p:nvSpPr>
          <p:cNvPr id="178" name="textbox 178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https://d.book118.com/588136105063006044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2024-09-24T14:37:40.491</cp:lastPrinted>
  <dcterms:created xsi:type="dcterms:W3CDTF">2024-09-24T06:37:40Z</dcterms:created>
  <dcterms:modified xsi:type="dcterms:W3CDTF">2024-09-24T06:37:41Z</dcterms:modified>
</cp:coreProperties>
</file>